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34"/>
  </p:notesMasterIdLst>
  <p:sldIdLst>
    <p:sldId id="513" r:id="rId2"/>
    <p:sldId id="427" r:id="rId3"/>
    <p:sldId id="482" r:id="rId4"/>
    <p:sldId id="428" r:id="rId5"/>
    <p:sldId id="483" r:id="rId6"/>
    <p:sldId id="485" r:id="rId7"/>
    <p:sldId id="495" r:id="rId8"/>
    <p:sldId id="376" r:id="rId9"/>
    <p:sldId id="307" r:id="rId10"/>
    <p:sldId id="505" r:id="rId11"/>
    <p:sldId id="490" r:id="rId12"/>
    <p:sldId id="507" r:id="rId13"/>
    <p:sldId id="462" r:id="rId14"/>
    <p:sldId id="388" r:id="rId15"/>
    <p:sldId id="368" r:id="rId16"/>
    <p:sldId id="478" r:id="rId17"/>
    <p:sldId id="325" r:id="rId18"/>
    <p:sldId id="322" r:id="rId19"/>
    <p:sldId id="479" r:id="rId20"/>
    <p:sldId id="469" r:id="rId21"/>
    <p:sldId id="393" r:id="rId22"/>
    <p:sldId id="387" r:id="rId23"/>
    <p:sldId id="509" r:id="rId24"/>
    <p:sldId id="510" r:id="rId25"/>
    <p:sldId id="511" r:id="rId26"/>
    <p:sldId id="412" r:id="rId27"/>
    <p:sldId id="459" r:id="rId28"/>
    <p:sldId id="497" r:id="rId29"/>
    <p:sldId id="503" r:id="rId30"/>
    <p:sldId id="502" r:id="rId31"/>
    <p:sldId id="464" r:id="rId32"/>
    <p:sldId id="512" r:id="rId33"/>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8FB"/>
    <a:srgbClr val="009900"/>
    <a:srgbClr val="FFFF00"/>
    <a:srgbClr val="0033CC"/>
    <a:srgbClr val="0000FF"/>
    <a:srgbClr val="FF0066"/>
    <a:srgbClr val="FF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85" autoAdjust="0"/>
    <p:restoredTop sz="84262" autoAdjust="0"/>
  </p:normalViewPr>
  <p:slideViewPr>
    <p:cSldViewPr>
      <p:cViewPr varScale="1">
        <p:scale>
          <a:sx n="61" d="100"/>
          <a:sy n="61" d="100"/>
        </p:scale>
        <p:origin x="-8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notesViewPr>
    <p:cSldViewPr>
      <p:cViewPr varScale="1">
        <p:scale>
          <a:sx n="40" d="100"/>
          <a:sy n="40" d="100"/>
        </p:scale>
        <p:origin x="-148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DFF62E-F9FB-4999-A230-9C3DE3A668D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9AE41-A724-4161-A44F-4DE22D1EB488}" type="slidenum">
              <a:rPr lang="en-US"/>
              <a:pPr/>
              <a:t>2</a:t>
            </a:fld>
            <a:endParaRPr lang="en-US"/>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2550A-70CC-4E43-A412-93CB1A8468F0}" type="slidenum">
              <a:rPr lang="en-US"/>
              <a:pPr/>
              <a:t>11</a:t>
            </a:fld>
            <a:endParaRPr lang="en-US"/>
          </a:p>
        </p:txBody>
      </p:sp>
      <p:sp>
        <p:nvSpPr>
          <p:cNvPr id="604162" name="Rectangle 2"/>
          <p:cNvSpPr>
            <a:spLocks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7F386-A03A-47F8-B919-567BF9006629}" type="slidenum">
              <a:rPr lang="en-US"/>
              <a:pPr/>
              <a:t>12</a:t>
            </a:fld>
            <a:endParaRPr lang="en-US"/>
          </a:p>
        </p:txBody>
      </p:sp>
      <p:sp>
        <p:nvSpPr>
          <p:cNvPr id="649218" name="Rectangle 2"/>
          <p:cNvSpPr>
            <a:spLocks noChangeArrowheads="1" noTextEdit="1"/>
          </p:cNvSpPr>
          <p:nvPr>
            <p:ph type="sldImg"/>
          </p:nvPr>
        </p:nvSpPr>
        <p:spPr>
          <a:ln/>
        </p:spPr>
      </p:sp>
      <p:sp>
        <p:nvSpPr>
          <p:cNvPr id="64921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AF2D2-2E7D-4F39-850A-5B7B39D136ED}" type="slidenum">
              <a:rPr lang="en-US"/>
              <a:pPr/>
              <a:t>13</a:t>
            </a:fld>
            <a:endParaRPr lang="en-US"/>
          </a:p>
        </p:txBody>
      </p:sp>
      <p:sp>
        <p:nvSpPr>
          <p:cNvPr id="523266" name="Rectangle 2"/>
          <p:cNvSpPr>
            <a:spLocks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EF922-8FD1-4C32-97D0-6A8E9BBF9FF0}" type="slidenum">
              <a:rPr lang="en-US"/>
              <a:pPr/>
              <a:t>14</a:t>
            </a:fld>
            <a:endParaRPr lang="en-US"/>
          </a:p>
        </p:txBody>
      </p:sp>
      <p:sp>
        <p:nvSpPr>
          <p:cNvPr id="332802" name="Rectangle 2"/>
          <p:cNvSpPr>
            <a:spLocks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71FCC-AA0E-43D5-8B3E-A25547F2F26A}" type="slidenum">
              <a:rPr lang="en-US"/>
              <a:pPr/>
              <a:t>15</a:t>
            </a:fld>
            <a:endParaRPr lang="en-US"/>
          </a:p>
        </p:txBody>
      </p:sp>
      <p:sp>
        <p:nvSpPr>
          <p:cNvPr id="333826" name="Rectangle 2"/>
          <p:cNvSpPr>
            <a:spLocks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8CE60-7E8F-4B50-9B94-75A2773F317C}" type="slidenum">
              <a:rPr lang="en-US"/>
              <a:pPr/>
              <a:t>16</a:t>
            </a:fld>
            <a:endParaRPr 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41BFB-B2DC-4A95-BB30-D021863E7414}" type="slidenum">
              <a:rPr lang="en-US"/>
              <a:pPr/>
              <a:t>17</a:t>
            </a:fld>
            <a:endParaRPr lang="en-US"/>
          </a:p>
        </p:txBody>
      </p:sp>
      <p:sp>
        <p:nvSpPr>
          <p:cNvPr id="334850" name="Rectangle 2"/>
          <p:cNvSpPr>
            <a:spLocks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D4338-3CB0-423D-A654-68F6F43DDA6B}" type="slidenum">
              <a:rPr lang="en-US"/>
              <a:pPr/>
              <a:t>18</a:t>
            </a:fld>
            <a:endParaRPr lang="en-US"/>
          </a:p>
        </p:txBody>
      </p:sp>
      <p:sp>
        <p:nvSpPr>
          <p:cNvPr id="335874" name="Rectangle 2"/>
          <p:cNvSpPr>
            <a:spLocks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54ADA-8382-4DC0-B95B-760E43BBBBFC}" type="slidenum">
              <a:rPr lang="en-US"/>
              <a:pPr/>
              <a:t>19</a:t>
            </a:fld>
            <a:endParaRPr lang="en-US"/>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7A14F-66B0-4E7E-94A9-D266E333154E}" type="slidenum">
              <a:rPr lang="en-US"/>
              <a:pPr/>
              <a:t>20</a:t>
            </a:fld>
            <a:endParaRPr lang="en-US"/>
          </a:p>
        </p:txBody>
      </p:sp>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E0482-A537-4916-9A55-7ACF44925215}" type="slidenum">
              <a:rPr lang="en-US"/>
              <a:pPr/>
              <a:t>3</a:t>
            </a:fld>
            <a:endParaRPr 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B11A9-4C1E-4E79-8357-C520AD7B30A4}" type="slidenum">
              <a:rPr lang="en-US"/>
              <a:pPr/>
              <a:t>21</a:t>
            </a:fld>
            <a:endParaRPr 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1D16A-D7AE-43CE-AEFC-50908C466FAB}" type="slidenum">
              <a:rPr lang="en-US"/>
              <a:pPr/>
              <a:t>22</a:t>
            </a:fld>
            <a:endParaRPr lang="en-US"/>
          </a:p>
        </p:txBody>
      </p:sp>
      <p:sp>
        <p:nvSpPr>
          <p:cNvPr id="340994" name="Rectangle 2"/>
          <p:cNvSpPr>
            <a:spLocks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EEF96-FD6C-4334-82BB-9948AB0C9873}" type="slidenum">
              <a:rPr lang="en-US"/>
              <a:pPr/>
              <a:t>23</a:t>
            </a:fld>
            <a:endParaRPr lang="en-US"/>
          </a:p>
        </p:txBody>
      </p:sp>
      <p:sp>
        <p:nvSpPr>
          <p:cNvPr id="655362" name="Rectangle 2"/>
          <p:cNvSpPr>
            <a:spLocks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3D81B-50DF-47C1-8FBF-721A2738A4F8}" type="slidenum">
              <a:rPr lang="en-US"/>
              <a:pPr/>
              <a:t>24</a:t>
            </a:fld>
            <a:endParaRPr lang="en-US"/>
          </a:p>
        </p:txBody>
      </p:sp>
      <p:sp>
        <p:nvSpPr>
          <p:cNvPr id="657410" name="Rectangle 2"/>
          <p:cNvSpPr>
            <a:spLocks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E951C-E279-47E2-8301-F5F0F230D834}" type="slidenum">
              <a:rPr lang="en-US"/>
              <a:pPr/>
              <a:t>25</a:t>
            </a:fld>
            <a:endParaRPr lang="en-US"/>
          </a:p>
        </p:txBody>
      </p:sp>
      <p:sp>
        <p:nvSpPr>
          <p:cNvPr id="659458" name="Rectangle 2"/>
          <p:cNvSpPr>
            <a:spLocks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95D44-A539-45D9-88D8-9D90533C4DD2}" type="slidenum">
              <a:rPr lang="en-US"/>
              <a:pPr/>
              <a:t>26</a:t>
            </a:fld>
            <a:endParaRPr lang="en-US"/>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B8CE2-753F-4DA2-9252-0E815FBD59F1}" type="slidenum">
              <a:rPr lang="en-US"/>
              <a:pPr/>
              <a:t>27</a:t>
            </a:fld>
            <a:endParaRPr lang="en-US"/>
          </a:p>
        </p:txBody>
      </p:sp>
      <p:sp>
        <p:nvSpPr>
          <p:cNvPr id="518146" name="Rectangle 2"/>
          <p:cNvSpPr>
            <a:spLocks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2E123-0686-4F9B-949F-A96B45181D34}" type="slidenum">
              <a:rPr lang="en-US"/>
              <a:pPr/>
              <a:t>28</a:t>
            </a:fld>
            <a:endParaRPr lang="en-US"/>
          </a:p>
        </p:txBody>
      </p:sp>
      <p:sp>
        <p:nvSpPr>
          <p:cNvPr id="625666" name="Rectangle 2"/>
          <p:cNvSpPr>
            <a:spLocks noChangeArrowheads="1" noTextEdit="1"/>
          </p:cNvSpPr>
          <p:nvPr>
            <p:ph type="sldImg"/>
          </p:nvPr>
        </p:nvSpPr>
        <p:spPr>
          <a:ln/>
        </p:spPr>
      </p:sp>
      <p:sp>
        <p:nvSpPr>
          <p:cNvPr id="6256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3588A-18A0-458A-B8AB-A37C0223D4BA}" type="slidenum">
              <a:rPr lang="en-US"/>
              <a:pPr/>
              <a:t>29</a:t>
            </a:fld>
            <a:endParaRPr lang="en-US"/>
          </a:p>
        </p:txBody>
      </p:sp>
      <p:sp>
        <p:nvSpPr>
          <p:cNvPr id="634882" name="Rectangle 2"/>
          <p:cNvSpPr>
            <a:spLocks noChangeArrowheads="1" noTextEdit="1"/>
          </p:cNvSpPr>
          <p:nvPr>
            <p:ph type="sldImg"/>
          </p:nvPr>
        </p:nvSpPr>
        <p:spPr>
          <a:ln/>
        </p:spPr>
      </p:sp>
      <p:sp>
        <p:nvSpPr>
          <p:cNvPr id="6348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57768-0DC7-4C72-A752-65AF3933802E}" type="slidenum">
              <a:rPr lang="en-US"/>
              <a:pPr/>
              <a:t>30</a:t>
            </a:fld>
            <a:endParaRPr lang="en-US"/>
          </a:p>
        </p:txBody>
      </p:sp>
      <p:sp>
        <p:nvSpPr>
          <p:cNvPr id="632834" name="Rectangle 2"/>
          <p:cNvSpPr>
            <a:spLocks noChangeArrowheads="1" noTextEdit="1"/>
          </p:cNvSpPr>
          <p:nvPr>
            <p:ph type="sldImg"/>
          </p:nvPr>
        </p:nvSpPr>
        <p:spPr>
          <a:ln/>
        </p:spPr>
      </p:sp>
      <p:sp>
        <p:nvSpPr>
          <p:cNvPr id="6328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AD8F0-29DF-4911-9667-D63EE4CF8327}" type="slidenum">
              <a:rPr lang="en-US"/>
              <a:pPr/>
              <a:t>4</a:t>
            </a:fld>
            <a:endParaRPr lang="en-US"/>
          </a:p>
        </p:txBody>
      </p:sp>
      <p:sp>
        <p:nvSpPr>
          <p:cNvPr id="428034" name="Rectangle 2"/>
          <p:cNvSpPr>
            <a:spLocks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383B5-5734-403A-AA63-A10229AAE76F}" type="slidenum">
              <a:rPr lang="en-US"/>
              <a:pPr/>
              <a:t>31</a:t>
            </a:fld>
            <a:endParaRPr lang="en-US"/>
          </a:p>
        </p:txBody>
      </p:sp>
      <p:sp>
        <p:nvSpPr>
          <p:cNvPr id="528386" name="Rectangle 2"/>
          <p:cNvSpPr>
            <a:spLocks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C0580-3026-4823-AF57-37BCF2C3B974}" type="slidenum">
              <a:rPr lang="en-US"/>
              <a:pPr/>
              <a:t>32</a:t>
            </a:fld>
            <a:endParaRPr lang="en-US"/>
          </a:p>
        </p:txBody>
      </p:sp>
      <p:sp>
        <p:nvSpPr>
          <p:cNvPr id="667650" name="Rectangle 2"/>
          <p:cNvSpPr>
            <a:spLocks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EE046-2572-419B-80A1-A3C81B27490A}" type="slidenum">
              <a:rPr lang="en-US"/>
              <a:pPr/>
              <a:t>5</a:t>
            </a:fld>
            <a:endParaRPr 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BA467-0235-4D11-BAA8-0BE924541020}" type="slidenum">
              <a:rPr lang="en-US"/>
              <a:pPr/>
              <a:t>6</a:t>
            </a:fld>
            <a:endParaRPr lang="en-US"/>
          </a:p>
        </p:txBody>
      </p:sp>
      <p:sp>
        <p:nvSpPr>
          <p:cNvPr id="586754" name="Rectangle 2"/>
          <p:cNvSpPr>
            <a:spLocks noChangeArrowheads="1" noTextEdit="1"/>
          </p:cNvSpPr>
          <p:nvPr>
            <p:ph type="sldImg"/>
          </p:nvPr>
        </p:nvSpPr>
        <p:spPr>
          <a:ln/>
        </p:spPr>
      </p:sp>
      <p:sp>
        <p:nvSpPr>
          <p:cNvPr id="5867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219CE-31A7-4811-9D15-E2189D71BE5C}" type="slidenum">
              <a:rPr lang="en-US"/>
              <a:pPr/>
              <a:t>7</a:t>
            </a:fld>
            <a:endParaRPr lang="en-US"/>
          </a:p>
        </p:txBody>
      </p:sp>
      <p:sp>
        <p:nvSpPr>
          <p:cNvPr id="614402" name="Rectangle 2"/>
          <p:cNvSpPr>
            <a:spLocks noChangeArrowheads="1" noTextEdit="1"/>
          </p:cNvSpPr>
          <p:nvPr>
            <p:ph type="sldImg"/>
          </p:nvPr>
        </p:nvSpPr>
        <p:spPr>
          <a:ln/>
        </p:spPr>
      </p:sp>
      <p:sp>
        <p:nvSpPr>
          <p:cNvPr id="6144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CD5D7-4AB4-4D18-A784-C269FFA0E6B0}" type="slidenum">
              <a:rPr lang="en-US"/>
              <a:pPr/>
              <a:t>8</a:t>
            </a:fld>
            <a:endParaRPr lang="en-US"/>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53CB6-0532-4485-BD44-581935E7CDDD}" type="slidenum">
              <a:rPr lang="en-US"/>
              <a:pPr/>
              <a:t>9</a:t>
            </a:fld>
            <a:endParaRPr 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BD4FF-B3F9-457F-8406-3BD6CFD4C41A}" type="slidenum">
              <a:rPr lang="en-US"/>
              <a:pPr/>
              <a:t>10</a:t>
            </a:fld>
            <a:endParaRPr lang="en-US"/>
          </a:p>
        </p:txBody>
      </p:sp>
      <p:sp>
        <p:nvSpPr>
          <p:cNvPr id="646146" name="Rectangle 2"/>
          <p:cNvSpPr>
            <a:spLocks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90498" name="Group 2"/>
          <p:cNvGrpSpPr>
            <a:grpSpLocks/>
          </p:cNvGrpSpPr>
          <p:nvPr/>
        </p:nvGrpSpPr>
        <p:grpSpPr bwMode="auto">
          <a:xfrm>
            <a:off x="0" y="2438400"/>
            <a:ext cx="9009063" cy="1052513"/>
            <a:chOff x="0" y="1536"/>
            <a:chExt cx="5675" cy="663"/>
          </a:xfrm>
        </p:grpSpPr>
        <p:grpSp>
          <p:nvGrpSpPr>
            <p:cNvPr id="490499" name="Group 3"/>
            <p:cNvGrpSpPr>
              <a:grpSpLocks/>
            </p:cNvGrpSpPr>
            <p:nvPr/>
          </p:nvGrpSpPr>
          <p:grpSpPr bwMode="auto">
            <a:xfrm>
              <a:off x="183" y="1604"/>
              <a:ext cx="448" cy="299"/>
              <a:chOff x="720" y="336"/>
              <a:chExt cx="624" cy="432"/>
            </a:xfrm>
          </p:grpSpPr>
          <p:sp>
            <p:nvSpPr>
              <p:cNvPr id="49050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49050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90502" name="Group 6"/>
            <p:cNvGrpSpPr>
              <a:grpSpLocks/>
            </p:cNvGrpSpPr>
            <p:nvPr/>
          </p:nvGrpSpPr>
          <p:grpSpPr bwMode="auto">
            <a:xfrm>
              <a:off x="261" y="1870"/>
              <a:ext cx="465" cy="299"/>
              <a:chOff x="912" y="2640"/>
              <a:chExt cx="672" cy="432"/>
            </a:xfrm>
          </p:grpSpPr>
          <p:sp>
            <p:nvSpPr>
              <p:cNvPr id="49050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49050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49050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49050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49050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49050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905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9051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49051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49051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431E08B-0136-45AC-98D0-6EA871D6FA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7E11C2-C6A8-4B0E-B5D3-DDD1FCAB6D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4A8941-F7CF-459A-8E18-ECBC13D853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62050" y="6243638"/>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657600" y="6243638"/>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042150" y="6243638"/>
            <a:ext cx="1905000" cy="457200"/>
          </a:xfrm>
        </p:spPr>
        <p:txBody>
          <a:bodyPr/>
          <a:lstStyle>
            <a:lvl1pPr>
              <a:defRPr/>
            </a:lvl1pPr>
          </a:lstStyle>
          <a:p>
            <a:fld id="{9E17C793-057C-4E7C-B67C-4C3ADA51E8A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D5854C54-ED0C-46E1-AA72-75C74BC3AF9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657600" y="6243638"/>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fld id="{17B991B6-0CF5-4164-A6D7-4C453DD1E15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9A2846-1347-4D57-832F-EBCAAC14260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31755F-2C8D-4CE6-B5DE-2DF13B9901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2E78D1-16B7-45E1-A448-F38FF623A9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6738D9-2286-4F01-BC95-012F36B1D4B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C5DA41-3D94-4F40-99A5-DEB43055B90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587C3E-7296-439C-80F1-1E8388A2E3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0CE08A-C2A4-45E6-8627-B381F4759D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A1A46C-F0E4-4CE3-9474-B361656CC0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99"/>
            </a:gs>
            <a:gs pos="50000">
              <a:srgbClr val="FFFFFF"/>
            </a:gs>
            <a:gs pos="100000">
              <a:srgbClr val="990099"/>
            </a:gs>
          </a:gsLst>
          <a:lin ang="18900000" scaled="1"/>
        </a:gradFill>
        <a:effectLst/>
      </p:bgPr>
    </p:bg>
    <p:spTree>
      <p:nvGrpSpPr>
        <p:cNvPr id="1" name=""/>
        <p:cNvGrpSpPr/>
        <p:nvPr/>
      </p:nvGrpSpPr>
      <p:grpSpPr>
        <a:xfrm>
          <a:off x="0" y="0"/>
          <a:ext cx="0" cy="0"/>
          <a:chOff x="0" y="0"/>
          <a:chExt cx="0" cy="0"/>
        </a:xfrm>
      </p:grpSpPr>
      <p:sp>
        <p:nvSpPr>
          <p:cNvPr id="4894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a:latin typeface="Tahoma" pitchFamily="34" charset="0"/>
            </a:endParaRPr>
          </a:p>
        </p:txBody>
      </p:sp>
      <p:sp>
        <p:nvSpPr>
          <p:cNvPr id="4894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894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94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en-US"/>
          </a:p>
        </p:txBody>
      </p:sp>
      <p:sp>
        <p:nvSpPr>
          <p:cNvPr id="4894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4894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96DBEF07-DAAB-4C35-9B73-6CD1A834EC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2.xml"/><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8.xml"/><Relationship Id="rId11" Type="http://schemas.openxmlformats.org/officeDocument/2006/relationships/slide" Target="slide14.xm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slide" Target="slide13.xml"/><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17.jpeg"/><Relationship Id="rId4" Type="http://schemas.openxmlformats.org/officeDocument/2006/relationships/image" Target="http://www.vietnamtourism.com/connect/viewanh_t.asp?fileid=2731"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23.jpe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slide" Target="slide1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ideo" Target="file:///G:\TR&#194;M%20GA&#272;T%2007-08\Kinh%20thanh%20Hue.mpg"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ideo" Target="file:///G:\TR&#194;M%20GA&#272;T%2007-08\Lang%20Tu%20Duc.AVI" TargetMode="External"/><Relationship Id="rId6" Type="http://schemas.openxmlformats.org/officeDocument/2006/relationships/image" Target="../media/image18.jpeg"/><Relationship Id="rId5" Type="http://schemas.openxmlformats.org/officeDocument/2006/relationships/image" Target="../media/image2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slide" Target="slide1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VAN%20MI&#202;&#180;U8.MPG" TargetMode="External"/><Relationship Id="rId1" Type="http://schemas.openxmlformats.org/officeDocument/2006/relationships/video" Target="file:///G:\TR&#194;M%20GA&#272;T%2007-08\Lang%20Khai%20Dinh.AVI"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G:\TR&#194;M%20GA&#272;T%2007-08\Kinh%20thanh%20Hue.mpg" TargetMode="External"/><Relationship Id="rId6" Type="http://schemas.openxmlformats.org/officeDocument/2006/relationships/image" Target="../media/image11.wmf"/><Relationship Id="rId5" Type="http://schemas.openxmlformats.org/officeDocument/2006/relationships/image" Target="../media/image43.gif"/><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wmf"/><Relationship Id="rId3" Type="http://schemas.openxmlformats.org/officeDocument/2006/relationships/audio" Target="../media/audio2.wav"/><Relationship Id="rId7" Type="http://schemas.openxmlformats.org/officeDocument/2006/relationships/audio" Target="../media/audio1.wav"/><Relationship Id="rId12"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47.gif"/><Relationship Id="rId5" Type="http://schemas.openxmlformats.org/officeDocument/2006/relationships/audio" Target="../media/audio4.wav"/><Relationship Id="rId15" Type="http://schemas.openxmlformats.org/officeDocument/2006/relationships/slide" Target="slide26.xml"/><Relationship Id="rId10" Type="http://schemas.openxmlformats.org/officeDocument/2006/relationships/image" Target="../media/image46.gif"/><Relationship Id="rId4" Type="http://schemas.openxmlformats.org/officeDocument/2006/relationships/audio" Target="../media/audio3.wav"/><Relationship Id="rId9" Type="http://schemas.openxmlformats.org/officeDocument/2006/relationships/image" Target="../media/image45.gif"/><Relationship Id="rId14" Type="http://schemas.openxmlformats.org/officeDocument/2006/relationships/image" Target="../media/image50.gif"/></Relationships>
</file>

<file path=ppt/slides/_rels/slide29.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wmf"/><Relationship Id="rId3" Type="http://schemas.openxmlformats.org/officeDocument/2006/relationships/audio" Target="../media/audio2.wav"/><Relationship Id="rId7" Type="http://schemas.openxmlformats.org/officeDocument/2006/relationships/audio" Target="../media/audio1.wav"/><Relationship Id="rId12"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47.gif"/><Relationship Id="rId5" Type="http://schemas.openxmlformats.org/officeDocument/2006/relationships/audio" Target="../media/audio4.wav"/><Relationship Id="rId15" Type="http://schemas.openxmlformats.org/officeDocument/2006/relationships/slide" Target="slide26.xml"/><Relationship Id="rId10" Type="http://schemas.openxmlformats.org/officeDocument/2006/relationships/image" Target="../media/image46.gif"/><Relationship Id="rId4" Type="http://schemas.openxmlformats.org/officeDocument/2006/relationships/audio" Target="../media/audio3.wav"/><Relationship Id="rId9" Type="http://schemas.openxmlformats.org/officeDocument/2006/relationships/image" Target="../media/image45.gif"/><Relationship Id="rId14" Type="http://schemas.openxmlformats.org/officeDocument/2006/relationships/image" Target="../media/image50.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wmf"/><Relationship Id="rId3" Type="http://schemas.openxmlformats.org/officeDocument/2006/relationships/audio" Target="../media/audio2.wav"/><Relationship Id="rId7" Type="http://schemas.openxmlformats.org/officeDocument/2006/relationships/audio" Target="../media/audio1.wav"/><Relationship Id="rId12"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47.gif"/><Relationship Id="rId5" Type="http://schemas.openxmlformats.org/officeDocument/2006/relationships/audio" Target="../media/audio4.wav"/><Relationship Id="rId15" Type="http://schemas.openxmlformats.org/officeDocument/2006/relationships/slide" Target="slide26.xml"/><Relationship Id="rId10" Type="http://schemas.openxmlformats.org/officeDocument/2006/relationships/image" Target="../media/image46.gif"/><Relationship Id="rId4" Type="http://schemas.openxmlformats.org/officeDocument/2006/relationships/audio" Target="../media/audio3.wav"/><Relationship Id="rId9" Type="http://schemas.openxmlformats.org/officeDocument/2006/relationships/image" Target="../media/image45.gif"/><Relationship Id="rId14" Type="http://schemas.openxmlformats.org/officeDocument/2006/relationships/image" Target="../media/image50.gif"/></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8.xml"/><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slide" Target="slide18.xml"/><Relationship Id="rId11" Type="http://schemas.openxmlformats.org/officeDocument/2006/relationships/slide" Target="slide14.xm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slide" Target="slide13.xml"/><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30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30</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Thành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phố</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Huế</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685800" y="5181600"/>
            <a:ext cx="7793038" cy="1462088"/>
          </a:xfrm>
        </p:spPr>
        <p:txBody>
          <a:bodyPr/>
          <a:lstStyle/>
          <a:p>
            <a:r>
              <a:rPr lang="en-US" sz="2400"/>
              <a:t>Kinh thành Huế của các triều đại nhà Nguyễn đã có cách đây hơn 200 năm.</a:t>
            </a:r>
          </a:p>
        </p:txBody>
      </p:sp>
      <p:pic>
        <p:nvPicPr>
          <p:cNvPr id="645125" name="Picture 5" descr="kdHue"/>
          <p:cNvPicPr>
            <a:picLocks noChangeAspect="1" noChangeArrowheads="1"/>
          </p:cNvPicPr>
          <p:nvPr/>
        </p:nvPicPr>
        <p:blipFill>
          <a:blip r:embed="rId3"/>
          <a:srcRect/>
          <a:stretch>
            <a:fillRect/>
          </a:stretch>
        </p:blipFill>
        <p:spPr bwMode="auto">
          <a:xfrm>
            <a:off x="0" y="0"/>
            <a:ext cx="9144000" cy="5489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45125"/>
                                        </p:tgtEl>
                                        <p:attrNameLst>
                                          <p:attrName>style.visibility</p:attrName>
                                        </p:attrNameLst>
                                      </p:cBhvr>
                                      <p:to>
                                        <p:strVal val="visible"/>
                                      </p:to>
                                    </p:set>
                                    <p:animEffect transition="in" filter="wedge">
                                      <p:cBhvr>
                                        <p:cTn id="7" dur="2000"/>
                                        <p:tgtEl>
                                          <p:spTgt spid="64512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45122"/>
                                        </p:tgtEl>
                                        <p:attrNameLst>
                                          <p:attrName>style.visibility</p:attrName>
                                        </p:attrNameLst>
                                      </p:cBhvr>
                                      <p:to>
                                        <p:strVal val="visible"/>
                                      </p:to>
                                    </p:set>
                                    <p:anim calcmode="lin" valueType="num">
                                      <p:cBhvr>
                                        <p:cTn id="12" dur="1000" fill="hold"/>
                                        <p:tgtEl>
                                          <p:spTgt spid="645122"/>
                                        </p:tgtEl>
                                        <p:attrNameLst>
                                          <p:attrName>ppt_w</p:attrName>
                                        </p:attrNameLst>
                                      </p:cBhvr>
                                      <p:tavLst>
                                        <p:tav tm="0">
                                          <p:val>
                                            <p:fltVal val="0"/>
                                          </p:val>
                                        </p:tav>
                                        <p:tav tm="100000">
                                          <p:val>
                                            <p:strVal val="#ppt_w"/>
                                          </p:val>
                                        </p:tav>
                                      </p:tavLst>
                                    </p:anim>
                                    <p:anim calcmode="lin" valueType="num">
                                      <p:cBhvr>
                                        <p:cTn id="13" dur="1000" fill="hold"/>
                                        <p:tgtEl>
                                          <p:spTgt spid="645122"/>
                                        </p:tgtEl>
                                        <p:attrNameLst>
                                          <p:attrName>ppt_h</p:attrName>
                                        </p:attrNameLst>
                                      </p:cBhvr>
                                      <p:tavLst>
                                        <p:tav tm="0">
                                          <p:val>
                                            <p:fltVal val="0"/>
                                          </p:val>
                                        </p:tav>
                                        <p:tav tm="100000">
                                          <p:val>
                                            <p:strVal val="#ppt_h"/>
                                          </p:val>
                                        </p:tav>
                                      </p:tavLst>
                                    </p:anim>
                                    <p:anim calcmode="lin" valueType="num">
                                      <p:cBhvr>
                                        <p:cTn id="14" dur="1000" fill="hold"/>
                                        <p:tgtEl>
                                          <p:spTgt spid="645122"/>
                                        </p:tgtEl>
                                        <p:attrNameLst>
                                          <p:attrName>style.rotation</p:attrName>
                                        </p:attrNameLst>
                                      </p:cBhvr>
                                      <p:tavLst>
                                        <p:tav tm="0">
                                          <p:val>
                                            <p:fltVal val="90"/>
                                          </p:val>
                                        </p:tav>
                                        <p:tav tm="100000">
                                          <p:val>
                                            <p:fltVal val="0"/>
                                          </p:val>
                                        </p:tav>
                                      </p:tavLst>
                                    </p:anim>
                                    <p:animEffect transition="in" filter="fade">
                                      <p:cBhvr>
                                        <p:cTn id="15" dur="1000"/>
                                        <p:tgtEl>
                                          <p:spTgt spid="6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3138" name="Picture 2" descr="949"/>
          <p:cNvPicPr>
            <a:picLocks noChangeAspect="1" noChangeArrowheads="1"/>
          </p:cNvPicPr>
          <p:nvPr/>
        </p:nvPicPr>
        <p:blipFill>
          <a:blip r:embed="rId3"/>
          <a:srcRect/>
          <a:stretch>
            <a:fillRect/>
          </a:stretch>
        </p:blipFill>
        <p:spPr bwMode="auto">
          <a:xfrm>
            <a:off x="0" y="5181600"/>
            <a:ext cx="939800" cy="1676400"/>
          </a:xfrm>
          <a:prstGeom prst="rect">
            <a:avLst/>
          </a:prstGeom>
          <a:noFill/>
        </p:spPr>
      </p:pic>
      <p:pic>
        <p:nvPicPr>
          <p:cNvPr id="603139" name="Picture 3" descr="949"/>
          <p:cNvPicPr>
            <a:picLocks noChangeAspect="1" noChangeArrowheads="1"/>
          </p:cNvPicPr>
          <p:nvPr/>
        </p:nvPicPr>
        <p:blipFill>
          <a:blip r:embed="rId3"/>
          <a:srcRect/>
          <a:stretch>
            <a:fillRect/>
          </a:stretch>
        </p:blipFill>
        <p:spPr bwMode="auto">
          <a:xfrm>
            <a:off x="8204200" y="5181600"/>
            <a:ext cx="939800" cy="1676400"/>
          </a:xfrm>
          <a:prstGeom prst="rect">
            <a:avLst/>
          </a:prstGeom>
          <a:noFill/>
        </p:spPr>
      </p:pic>
      <p:pic>
        <p:nvPicPr>
          <p:cNvPr id="603140" name="Picture 4" descr="949"/>
          <p:cNvPicPr>
            <a:picLocks noChangeAspect="1" noChangeArrowheads="1"/>
          </p:cNvPicPr>
          <p:nvPr/>
        </p:nvPicPr>
        <p:blipFill>
          <a:blip r:embed="rId3"/>
          <a:srcRect/>
          <a:stretch>
            <a:fillRect/>
          </a:stretch>
        </p:blipFill>
        <p:spPr bwMode="auto">
          <a:xfrm>
            <a:off x="8204200" y="0"/>
            <a:ext cx="939800" cy="1676400"/>
          </a:xfrm>
          <a:prstGeom prst="rect">
            <a:avLst/>
          </a:prstGeom>
          <a:noFill/>
        </p:spPr>
      </p:pic>
      <p:pic>
        <p:nvPicPr>
          <p:cNvPr id="603141" name="Picture 5" descr="949"/>
          <p:cNvPicPr>
            <a:picLocks noChangeAspect="1" noChangeArrowheads="1"/>
          </p:cNvPicPr>
          <p:nvPr/>
        </p:nvPicPr>
        <p:blipFill>
          <a:blip r:embed="rId3"/>
          <a:srcRect/>
          <a:stretch>
            <a:fillRect/>
          </a:stretch>
        </p:blipFill>
        <p:spPr bwMode="auto">
          <a:xfrm>
            <a:off x="0" y="0"/>
            <a:ext cx="939800" cy="1676400"/>
          </a:xfrm>
          <a:prstGeom prst="rect">
            <a:avLst/>
          </a:prstGeom>
          <a:noFill/>
        </p:spPr>
      </p:pic>
      <p:sp>
        <p:nvSpPr>
          <p:cNvPr id="603142" name="Rectangle 6"/>
          <p:cNvSpPr>
            <a:spLocks noChangeArrowheads="1"/>
          </p:cNvSpPr>
          <p:nvPr/>
        </p:nvSpPr>
        <p:spPr bwMode="auto">
          <a:xfrm>
            <a:off x="3733800" y="914400"/>
            <a:ext cx="2232025" cy="701675"/>
          </a:xfrm>
          <a:prstGeom prst="rect">
            <a:avLst/>
          </a:prstGeom>
          <a:noFill/>
          <a:ln w="9525">
            <a:noFill/>
            <a:miter lim="800000"/>
            <a:headEnd/>
            <a:tailEnd/>
          </a:ln>
          <a:effectLst/>
        </p:spPr>
        <p:txBody>
          <a:bodyPr wrap="none">
            <a:spAutoFit/>
          </a:bodyPr>
          <a:lstStyle/>
          <a:p>
            <a:r>
              <a:rPr lang="en-US" b="1" u="sng">
                <a:solidFill>
                  <a:srgbClr val="FF00FF"/>
                </a:solidFill>
                <a:effectLst>
                  <a:outerShdw blurRad="38100" dist="38100" dir="2700000" algn="tl">
                    <a:srgbClr val="000000"/>
                  </a:outerShdw>
                </a:effectLst>
              </a:rPr>
              <a:t>Kết luận:</a:t>
            </a:r>
          </a:p>
        </p:txBody>
      </p:sp>
      <p:sp>
        <p:nvSpPr>
          <p:cNvPr id="603143" name="Rectangle 7"/>
          <p:cNvSpPr>
            <a:spLocks noRot="1" noChangeArrowheads="1"/>
          </p:cNvSpPr>
          <p:nvPr/>
        </p:nvSpPr>
        <p:spPr bwMode="auto">
          <a:xfrm>
            <a:off x="762000" y="2667000"/>
            <a:ext cx="8007350" cy="41910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Char char="n"/>
            </a:pPr>
            <a:r>
              <a:rPr lang="en-US" sz="3200">
                <a:solidFill>
                  <a:srgbClr val="0000FF"/>
                </a:solidFill>
                <a:latin typeface="Tahoma" pitchFamily="34" charset="0"/>
              </a:rPr>
              <a:t>Huế có nhiều cảnh thiên nhiên đẹp.</a:t>
            </a:r>
          </a:p>
          <a:p>
            <a:pPr marL="342900" indent="-342900" eaLnBrk="1" hangingPunct="1">
              <a:spcBef>
                <a:spcPct val="20000"/>
              </a:spcBef>
              <a:buClr>
                <a:schemeClr val="folHlink"/>
              </a:buClr>
              <a:buSzPct val="60000"/>
              <a:buFont typeface="Wingdings" pitchFamily="2" charset="2"/>
              <a:buChar char="n"/>
            </a:pPr>
            <a:r>
              <a:rPr lang="en-US" sz="3200">
                <a:solidFill>
                  <a:srgbClr val="0000FF"/>
                </a:solidFill>
                <a:latin typeface="Tahoma" pitchFamily="34" charset="0"/>
              </a:rPr>
              <a:t> Với nhiều công trình kiến trúc cổ kính có giá trị nên Cố đô Huế được công nhận là Di sản Văn hóa thế giới năm 1993.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03143">
                                            <p:txEl>
                                              <p:pRg st="0" end="0"/>
                                            </p:txEl>
                                          </p:spTgt>
                                        </p:tgtEl>
                                        <p:attrNameLst>
                                          <p:attrName>style.visibility</p:attrName>
                                        </p:attrNameLst>
                                      </p:cBhvr>
                                      <p:to>
                                        <p:strVal val="visible"/>
                                      </p:to>
                                    </p:set>
                                    <p:anim calcmode="discrete" valueType="clr">
                                      <p:cBhvr override="childStyle">
                                        <p:cTn id="7" dur="80"/>
                                        <p:tgtEl>
                                          <p:spTgt spid="6031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31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0314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03143">
                                            <p:txEl>
                                              <p:pRg st="1" end="1"/>
                                            </p:txEl>
                                          </p:spTgt>
                                        </p:tgtEl>
                                        <p:attrNameLst>
                                          <p:attrName>style.visibility</p:attrName>
                                        </p:attrNameLst>
                                      </p:cBhvr>
                                      <p:to>
                                        <p:strVal val="visible"/>
                                      </p:to>
                                    </p:set>
                                    <p:anim calcmode="discrete" valueType="clr">
                                      <p:cBhvr override="childStyle">
                                        <p:cTn id="14" dur="80"/>
                                        <p:tgtEl>
                                          <p:spTgt spid="6031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0314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0314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descr="20060830110444826294"/>
          <p:cNvPicPr>
            <a:picLocks noChangeAspect="1" noChangeArrowheads="1"/>
          </p:cNvPicPr>
          <p:nvPr>
            <p:ph sz="half" idx="4294967295"/>
          </p:nvPr>
        </p:nvPicPr>
        <p:blipFill>
          <a:blip r:embed="rId3"/>
          <a:srcRect/>
          <a:stretch>
            <a:fillRect/>
          </a:stretch>
        </p:blipFill>
        <p:spPr>
          <a:xfrm>
            <a:off x="0" y="0"/>
            <a:ext cx="9144000" cy="6858000"/>
          </a:xfrm>
          <a:noFill/>
          <a:ln/>
        </p:spPr>
      </p:pic>
      <p:sp>
        <p:nvSpPr>
          <p:cNvPr id="648195" name="Rectangle 3"/>
          <p:cNvSpPr>
            <a:spLocks noChangeArrowheads="1"/>
          </p:cNvSpPr>
          <p:nvPr/>
        </p:nvSpPr>
        <p:spPr bwMode="auto">
          <a:xfrm>
            <a:off x="2286000" y="457200"/>
            <a:ext cx="4483100" cy="457200"/>
          </a:xfrm>
          <a:prstGeom prst="rect">
            <a:avLst/>
          </a:prstGeom>
          <a:noFill/>
          <a:ln w="9525">
            <a:noFill/>
            <a:miter lim="800000"/>
            <a:headEnd/>
            <a:tailEnd/>
          </a:ln>
          <a:effectLst/>
        </p:spPr>
        <p:txBody>
          <a:bodyPr wrap="none">
            <a:spAutoFit/>
          </a:bodyPr>
          <a:lstStyle/>
          <a:p>
            <a:r>
              <a:rPr lang="en-US" sz="2400" b="1" i="1" u="sng">
                <a:solidFill>
                  <a:srgbClr val="FF00FF"/>
                </a:solidFill>
              </a:rPr>
              <a:t>Địa lí</a:t>
            </a:r>
            <a:r>
              <a:rPr lang="en-US" sz="2400" b="1" i="1">
                <a:solidFill>
                  <a:srgbClr val="FF00FF"/>
                </a:solidFill>
              </a:rPr>
              <a:t>: ( Tiết 30 ): Thành phố Huế</a:t>
            </a:r>
          </a:p>
        </p:txBody>
      </p:sp>
      <p:sp>
        <p:nvSpPr>
          <p:cNvPr id="648196" name="Rectangle 4"/>
          <p:cNvSpPr>
            <a:spLocks noChangeArrowheads="1"/>
          </p:cNvSpPr>
          <p:nvPr/>
        </p:nvSpPr>
        <p:spPr bwMode="auto">
          <a:xfrm>
            <a:off x="609600" y="1552575"/>
            <a:ext cx="7970838" cy="946150"/>
          </a:xfrm>
          <a:prstGeom prst="rect">
            <a:avLst/>
          </a:prstGeom>
          <a:noFill/>
          <a:ln w="9525">
            <a:noFill/>
            <a:miter lim="800000"/>
            <a:headEnd/>
            <a:tailEnd/>
          </a:ln>
          <a:effectLst/>
        </p:spPr>
        <p:txBody>
          <a:bodyPr wrap="none">
            <a:spAutoFit/>
          </a:bodyPr>
          <a:lstStyle/>
          <a:p>
            <a:r>
              <a:rPr lang="en-US" sz="2800" b="1">
                <a:solidFill>
                  <a:srgbClr val="0033CC"/>
                </a:solidFill>
              </a:rPr>
              <a:t>1.Thiên nhiên đẹp với nhiều công trình kiến trúc cổ</a:t>
            </a:r>
          </a:p>
          <a:p>
            <a:endParaRPr lang="en-US" sz="2800" b="1">
              <a:solidFill>
                <a:srgbClr val="0033CC"/>
              </a:solidFill>
            </a:endParaRPr>
          </a:p>
        </p:txBody>
      </p:sp>
      <p:sp>
        <p:nvSpPr>
          <p:cNvPr id="648197" name="Text Box 5"/>
          <p:cNvSpPr txBox="1">
            <a:spLocks noChangeArrowheads="1"/>
          </p:cNvSpPr>
          <p:nvPr/>
        </p:nvSpPr>
        <p:spPr bwMode="auto">
          <a:xfrm>
            <a:off x="-304800" y="2209800"/>
            <a:ext cx="54102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A50021"/>
                </a:solidFill>
              </a:rPr>
              <a:t>     2. Huế -thành phố du lịch.</a:t>
            </a:r>
          </a:p>
        </p:txBody>
      </p:sp>
      <p:pic>
        <p:nvPicPr>
          <p:cNvPr id="648198" name="Picture 6" descr="2599833266_7b8f48bbd8"/>
          <p:cNvPicPr>
            <a:picLocks noChangeAspect="1" noChangeArrowheads="1"/>
          </p:cNvPicPr>
          <p:nvPr/>
        </p:nvPicPr>
        <p:blipFill>
          <a:blip r:embed="rId4"/>
          <a:srcRect/>
          <a:stretch>
            <a:fillRect/>
          </a:stretch>
        </p:blipFill>
        <p:spPr bwMode="auto">
          <a:xfrm>
            <a:off x="0" y="2819400"/>
            <a:ext cx="91440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8196"/>
                                        </p:tgtEl>
                                        <p:attrNameLst>
                                          <p:attrName>style.visibility</p:attrName>
                                        </p:attrNameLst>
                                      </p:cBhvr>
                                      <p:to>
                                        <p:strVal val="visible"/>
                                      </p:to>
                                    </p:set>
                                    <p:animEffect transition="in" filter="fade">
                                      <p:cBhvr>
                                        <p:cTn id="7" dur="1000"/>
                                        <p:tgtEl>
                                          <p:spTgt spid="648196"/>
                                        </p:tgtEl>
                                      </p:cBhvr>
                                    </p:animEffect>
                                    <p:anim calcmode="lin" valueType="num">
                                      <p:cBhvr>
                                        <p:cTn id="8" dur="1000" fill="hold"/>
                                        <p:tgtEl>
                                          <p:spTgt spid="648196"/>
                                        </p:tgtEl>
                                        <p:attrNameLst>
                                          <p:attrName>ppt_x</p:attrName>
                                        </p:attrNameLst>
                                      </p:cBhvr>
                                      <p:tavLst>
                                        <p:tav tm="0">
                                          <p:val>
                                            <p:strVal val="#ppt_x"/>
                                          </p:val>
                                        </p:tav>
                                        <p:tav tm="100000">
                                          <p:val>
                                            <p:strVal val="#ppt_x"/>
                                          </p:val>
                                        </p:tav>
                                      </p:tavLst>
                                    </p:anim>
                                    <p:anim calcmode="lin" valueType="num">
                                      <p:cBhvr>
                                        <p:cTn id="9" dur="1000" fill="hold"/>
                                        <p:tgtEl>
                                          <p:spTgt spid="6481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48197"/>
                                        </p:tgtEl>
                                        <p:attrNameLst>
                                          <p:attrName>style.visibility</p:attrName>
                                        </p:attrNameLst>
                                      </p:cBhvr>
                                      <p:to>
                                        <p:strVal val="visible"/>
                                      </p:to>
                                    </p:set>
                                    <p:animEffect transition="in" filter="diamond(in)">
                                      <p:cBhvr>
                                        <p:cTn id="14" dur="2000"/>
                                        <p:tgtEl>
                                          <p:spTgt spid="64819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48198"/>
                                        </p:tgtEl>
                                        <p:attrNameLst>
                                          <p:attrName>style.visibility</p:attrName>
                                        </p:attrNameLst>
                                      </p:cBhvr>
                                      <p:to>
                                        <p:strVal val="visible"/>
                                      </p:to>
                                    </p:set>
                                    <p:animEffect transition="in" filter="wedge">
                                      <p:cBhvr>
                                        <p:cTn id="19" dur="2000"/>
                                        <p:tgtEl>
                                          <p:spTgt spid="64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6" grpId="0"/>
      <p:bldP spid="6481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Hue 106">
            <a:hlinkClick r:id="rId4" action="ppaction://hlinksldjump"/>
          </p:cNvPr>
          <p:cNvPicPr>
            <a:picLocks noChangeAspect="1" noChangeArrowheads="1"/>
          </p:cNvPicPr>
          <p:nvPr>
            <p:ph sz="quarter" idx="4294967295"/>
          </p:nvPr>
        </p:nvPicPr>
        <p:blipFill>
          <a:blip r:embed="rId5"/>
          <a:srcRect/>
          <a:stretch>
            <a:fillRect/>
          </a:stretch>
        </p:blipFill>
        <p:spPr>
          <a:xfrm>
            <a:off x="6400800" y="3733800"/>
            <a:ext cx="2743200" cy="2590800"/>
          </a:xfrm>
          <a:ln/>
        </p:spPr>
      </p:pic>
      <p:pic>
        <p:nvPicPr>
          <p:cNvPr id="522243" name="Picture 3" descr="hue-ngomon">
            <a:hlinkClick r:id="rId6" action="ppaction://hlinksldjump"/>
          </p:cNvPr>
          <p:cNvPicPr>
            <a:picLocks noChangeAspect="1" noChangeArrowheads="1"/>
          </p:cNvPicPr>
          <p:nvPr/>
        </p:nvPicPr>
        <p:blipFill>
          <a:blip r:embed="rId7"/>
          <a:srcRect/>
          <a:stretch>
            <a:fillRect/>
          </a:stretch>
        </p:blipFill>
        <p:spPr bwMode="auto">
          <a:xfrm>
            <a:off x="6324600" y="533400"/>
            <a:ext cx="2819400" cy="2667000"/>
          </a:xfrm>
          <a:prstGeom prst="rect">
            <a:avLst/>
          </a:prstGeom>
          <a:noFill/>
          <a:ln w="9525">
            <a:noFill/>
            <a:miter lim="800000"/>
            <a:headEnd/>
            <a:tailEnd/>
          </a:ln>
        </p:spPr>
      </p:pic>
      <p:sp>
        <p:nvSpPr>
          <p:cNvPr id="522244" name="Text Box 4"/>
          <p:cNvSpPr txBox="1">
            <a:spLocks noChangeArrowheads="1"/>
          </p:cNvSpPr>
          <p:nvPr/>
        </p:nvSpPr>
        <p:spPr bwMode="auto">
          <a:xfrm flipH="1">
            <a:off x="228600" y="3200400"/>
            <a:ext cx="2667000" cy="519113"/>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0000FF"/>
                </a:solidFill>
              </a:rPr>
              <a:t>Chùa Thiên Mụ</a:t>
            </a:r>
          </a:p>
        </p:txBody>
      </p:sp>
      <p:sp>
        <p:nvSpPr>
          <p:cNvPr id="522245" name="Text Box 5"/>
          <p:cNvSpPr txBox="1">
            <a:spLocks noChangeArrowheads="1"/>
          </p:cNvSpPr>
          <p:nvPr/>
        </p:nvSpPr>
        <p:spPr bwMode="auto">
          <a:xfrm>
            <a:off x="3200400" y="3200400"/>
            <a:ext cx="28194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0000FF"/>
                </a:solidFill>
              </a:rPr>
              <a:t>Lăng Tự Đức</a:t>
            </a:r>
          </a:p>
        </p:txBody>
      </p:sp>
      <p:sp>
        <p:nvSpPr>
          <p:cNvPr id="522246" name="Text Box 6"/>
          <p:cNvSpPr txBox="1">
            <a:spLocks noChangeArrowheads="1"/>
          </p:cNvSpPr>
          <p:nvPr/>
        </p:nvSpPr>
        <p:spPr bwMode="auto">
          <a:xfrm>
            <a:off x="2819400" y="0"/>
            <a:ext cx="35814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0000FF"/>
                </a:solidFill>
              </a:rPr>
              <a:t>Cầu Trường Tiền</a:t>
            </a:r>
          </a:p>
        </p:txBody>
      </p:sp>
      <p:sp>
        <p:nvSpPr>
          <p:cNvPr id="522247" name="Text Box 7"/>
          <p:cNvSpPr txBox="1">
            <a:spLocks noChangeArrowheads="1"/>
          </p:cNvSpPr>
          <p:nvPr/>
        </p:nvSpPr>
        <p:spPr bwMode="auto">
          <a:xfrm>
            <a:off x="0" y="0"/>
            <a:ext cx="32004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0000FF"/>
                </a:solidFill>
              </a:rPr>
              <a:t>Chợ Đông Ba</a:t>
            </a:r>
          </a:p>
        </p:txBody>
      </p:sp>
      <p:sp>
        <p:nvSpPr>
          <p:cNvPr id="522248" name="Text Box 8"/>
          <p:cNvSpPr txBox="1">
            <a:spLocks noChangeArrowheads="1"/>
          </p:cNvSpPr>
          <p:nvPr/>
        </p:nvSpPr>
        <p:spPr bwMode="auto">
          <a:xfrm flipH="1">
            <a:off x="6019800" y="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0000FF"/>
                </a:solidFill>
              </a:rPr>
              <a:t>Kinh thành Huế</a:t>
            </a:r>
          </a:p>
        </p:txBody>
      </p:sp>
      <p:sp>
        <p:nvSpPr>
          <p:cNvPr id="522249" name="Rectangle 9"/>
          <p:cNvSpPr>
            <a:spLocks noChangeArrowheads="1"/>
          </p:cNvSpPr>
          <p:nvPr/>
        </p:nvSpPr>
        <p:spPr bwMode="auto">
          <a:xfrm>
            <a:off x="3200400" y="4419600"/>
            <a:ext cx="2743200" cy="2895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Char char="n"/>
            </a:pPr>
            <a:endParaRPr lang="en-US" sz="2800">
              <a:latin typeface="Tahoma" pitchFamily="34" charset="0"/>
            </a:endParaRPr>
          </a:p>
        </p:txBody>
      </p:sp>
      <p:pic>
        <p:nvPicPr>
          <p:cNvPr id="522250" name="Picture 10" descr="THIENMU"/>
          <p:cNvPicPr>
            <a:picLocks noChangeAspect="1" noChangeArrowheads="1"/>
          </p:cNvPicPr>
          <p:nvPr/>
        </p:nvPicPr>
        <p:blipFill>
          <a:blip r:embed="rId8"/>
          <a:srcRect/>
          <a:stretch>
            <a:fillRect/>
          </a:stretch>
        </p:blipFill>
        <p:spPr bwMode="auto">
          <a:xfrm>
            <a:off x="0" y="3733800"/>
            <a:ext cx="3048000" cy="2590800"/>
          </a:xfrm>
          <a:prstGeom prst="rect">
            <a:avLst/>
          </a:prstGeom>
          <a:noFill/>
        </p:spPr>
      </p:pic>
      <p:graphicFrame>
        <p:nvGraphicFramePr>
          <p:cNvPr id="522251" name="Object 11"/>
          <p:cNvGraphicFramePr>
            <a:graphicFrameLocks noChangeAspect="1"/>
          </p:cNvGraphicFramePr>
          <p:nvPr>
            <p:ph sz="half" idx="4294967295"/>
          </p:nvPr>
        </p:nvGraphicFramePr>
        <p:xfrm>
          <a:off x="3124200" y="533400"/>
          <a:ext cx="3124200" cy="2667000"/>
        </p:xfrm>
        <a:graphic>
          <a:graphicData uri="http://schemas.openxmlformats.org/presentationml/2006/ole">
            <p:oleObj spid="_x0000_s522251" name="Photo Editor Photo" r:id="rId9" imgW="2742857" imgH="1905266" progId="MSPhotoEd.3">
              <p:embed/>
            </p:oleObj>
          </a:graphicData>
        </a:graphic>
      </p:graphicFrame>
      <p:pic>
        <p:nvPicPr>
          <p:cNvPr id="522252" name="Picture 12" descr="dong ba"/>
          <p:cNvPicPr>
            <a:picLocks noChangeAspect="1" noChangeArrowheads="1"/>
          </p:cNvPicPr>
          <p:nvPr/>
        </p:nvPicPr>
        <p:blipFill>
          <a:blip r:embed="rId10"/>
          <a:srcRect/>
          <a:stretch>
            <a:fillRect/>
          </a:stretch>
        </p:blipFill>
        <p:spPr bwMode="auto">
          <a:xfrm>
            <a:off x="0" y="533400"/>
            <a:ext cx="3048000" cy="2667000"/>
          </a:xfrm>
          <a:prstGeom prst="rect">
            <a:avLst/>
          </a:prstGeom>
          <a:noFill/>
          <a:ln w="9525">
            <a:noFill/>
            <a:miter lim="800000"/>
            <a:headEnd/>
            <a:tailEnd/>
          </a:ln>
        </p:spPr>
      </p:pic>
      <p:sp>
        <p:nvSpPr>
          <p:cNvPr id="522253" name="Rectangle 13"/>
          <p:cNvSpPr>
            <a:spLocks noChangeArrowheads="1"/>
          </p:cNvSpPr>
          <p:nvPr/>
        </p:nvSpPr>
        <p:spPr bwMode="auto">
          <a:xfrm>
            <a:off x="6400800" y="3200400"/>
            <a:ext cx="2743200" cy="519113"/>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0000FF"/>
                </a:solidFill>
              </a:rPr>
              <a:t>Điện Hòn Chén</a:t>
            </a:r>
          </a:p>
        </p:txBody>
      </p:sp>
      <p:pic>
        <p:nvPicPr>
          <p:cNvPr id="522254" name="Picture 14" descr="canh hue">
            <a:hlinkClick r:id="rId11" action="ppaction://hlinksldjump"/>
          </p:cNvPr>
          <p:cNvPicPr>
            <a:picLocks noChangeAspect="1" noChangeArrowheads="1"/>
          </p:cNvPicPr>
          <p:nvPr/>
        </p:nvPicPr>
        <p:blipFill>
          <a:blip r:embed="rId12"/>
          <a:srcRect/>
          <a:stretch>
            <a:fillRect/>
          </a:stretch>
        </p:blipFill>
        <p:spPr bwMode="auto">
          <a:xfrm>
            <a:off x="3124200" y="3733800"/>
            <a:ext cx="3200400" cy="2590800"/>
          </a:xfrm>
          <a:prstGeom prst="rect">
            <a:avLst/>
          </a:prstGeom>
          <a:noFill/>
          <a:ln w="9525">
            <a:noFill/>
            <a:miter lim="800000"/>
            <a:headEnd/>
            <a:tailEnd/>
          </a:ln>
        </p:spPr>
      </p:pic>
      <p:sp>
        <p:nvSpPr>
          <p:cNvPr id="522256" name="Rectangle 16"/>
          <p:cNvSpPr>
            <a:spLocks noChangeArrowheads="1"/>
          </p:cNvSpPr>
          <p:nvPr/>
        </p:nvSpPr>
        <p:spPr bwMode="auto">
          <a:xfrm>
            <a:off x="0" y="6324600"/>
            <a:ext cx="9144000" cy="5334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b="1"/>
              <a:t> </a:t>
            </a:r>
            <a:r>
              <a:rPr lang="en-US" sz="2000" b="1" u="sng">
                <a:solidFill>
                  <a:srgbClr val="FF0066"/>
                </a:solidFill>
              </a:rPr>
              <a:t>Thảo luận nhóm 4</a:t>
            </a:r>
            <a:r>
              <a:rPr lang="en-US" sz="2000" b="1">
                <a:solidFill>
                  <a:srgbClr val="FF0066"/>
                </a:solidFill>
              </a:rPr>
              <a:t>: Em hãy quan sát tranh (hoặc dựa vào hiểu biết của mình )</a:t>
            </a:r>
          </a:p>
          <a:p>
            <a:pPr algn="ctr"/>
            <a:r>
              <a:rPr lang="en-US" sz="2000" b="1">
                <a:solidFill>
                  <a:srgbClr val="FF0066"/>
                </a:solidFill>
              </a:rPr>
              <a:t>để mô tả một địa điểm du lịch ở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2252"/>
                                        </p:tgtEl>
                                        <p:attrNameLst>
                                          <p:attrName>style.visibility</p:attrName>
                                        </p:attrNameLst>
                                      </p:cBhvr>
                                      <p:to>
                                        <p:strVal val="visible"/>
                                      </p:to>
                                    </p:set>
                                    <p:animEffect transition="in" filter="diamond(in)">
                                      <p:cBhvr>
                                        <p:cTn id="7" dur="2000"/>
                                        <p:tgtEl>
                                          <p:spTgt spid="522252"/>
                                        </p:tgtEl>
                                      </p:cBhvr>
                                    </p:animEffect>
                                  </p:childTnLst>
                                </p:cTn>
                              </p:par>
                              <p:par>
                                <p:cTn id="8" presetID="8" presetClass="entr" presetSubtype="16" fill="hold" nodeType="withEffect">
                                  <p:stCondLst>
                                    <p:cond delay="0"/>
                                  </p:stCondLst>
                                  <p:childTnLst>
                                    <p:set>
                                      <p:cBhvr>
                                        <p:cTn id="9" dur="1" fill="hold">
                                          <p:stCondLst>
                                            <p:cond delay="0"/>
                                          </p:stCondLst>
                                        </p:cTn>
                                        <p:tgtEl>
                                          <p:spTgt spid="522251"/>
                                        </p:tgtEl>
                                        <p:attrNameLst>
                                          <p:attrName>style.visibility</p:attrName>
                                        </p:attrNameLst>
                                      </p:cBhvr>
                                      <p:to>
                                        <p:strVal val="visible"/>
                                      </p:to>
                                    </p:set>
                                    <p:animEffect transition="in" filter="diamond(in)">
                                      <p:cBhvr>
                                        <p:cTn id="10" dur="2000"/>
                                        <p:tgtEl>
                                          <p:spTgt spid="522251"/>
                                        </p:tgtEl>
                                      </p:cBhvr>
                                    </p:animEffect>
                                  </p:childTnLst>
                                </p:cTn>
                              </p:par>
                              <p:par>
                                <p:cTn id="11" presetID="8" presetClass="entr" presetSubtype="16" fill="hold" nodeType="withEffect">
                                  <p:stCondLst>
                                    <p:cond delay="0"/>
                                  </p:stCondLst>
                                  <p:childTnLst>
                                    <p:set>
                                      <p:cBhvr>
                                        <p:cTn id="12" dur="1" fill="hold">
                                          <p:stCondLst>
                                            <p:cond delay="0"/>
                                          </p:stCondLst>
                                        </p:cTn>
                                        <p:tgtEl>
                                          <p:spTgt spid="522243"/>
                                        </p:tgtEl>
                                        <p:attrNameLst>
                                          <p:attrName>style.visibility</p:attrName>
                                        </p:attrNameLst>
                                      </p:cBhvr>
                                      <p:to>
                                        <p:strVal val="visible"/>
                                      </p:to>
                                    </p:set>
                                    <p:animEffect transition="in" filter="diamond(in)">
                                      <p:cBhvr>
                                        <p:cTn id="13" dur="2000"/>
                                        <p:tgtEl>
                                          <p:spTgt spid="522243"/>
                                        </p:tgtEl>
                                      </p:cBhvr>
                                    </p:animEffect>
                                  </p:childTnLst>
                                </p:cTn>
                              </p:par>
                              <p:par>
                                <p:cTn id="14" presetID="8" presetClass="entr" presetSubtype="16" fill="hold" nodeType="withEffect">
                                  <p:stCondLst>
                                    <p:cond delay="0"/>
                                  </p:stCondLst>
                                  <p:childTnLst>
                                    <p:set>
                                      <p:cBhvr>
                                        <p:cTn id="15" dur="1" fill="hold">
                                          <p:stCondLst>
                                            <p:cond delay="0"/>
                                          </p:stCondLst>
                                        </p:cTn>
                                        <p:tgtEl>
                                          <p:spTgt spid="522250"/>
                                        </p:tgtEl>
                                        <p:attrNameLst>
                                          <p:attrName>style.visibility</p:attrName>
                                        </p:attrNameLst>
                                      </p:cBhvr>
                                      <p:to>
                                        <p:strVal val="visible"/>
                                      </p:to>
                                    </p:set>
                                    <p:animEffect transition="in" filter="diamond(in)">
                                      <p:cBhvr>
                                        <p:cTn id="16" dur="2000"/>
                                        <p:tgtEl>
                                          <p:spTgt spid="522250"/>
                                        </p:tgtEl>
                                      </p:cBhvr>
                                    </p:animEffect>
                                  </p:childTnLst>
                                </p:cTn>
                              </p:par>
                              <p:par>
                                <p:cTn id="17" presetID="8" presetClass="entr" presetSubtype="16" fill="hold" nodeType="withEffect">
                                  <p:stCondLst>
                                    <p:cond delay="0"/>
                                  </p:stCondLst>
                                  <p:childTnLst>
                                    <p:set>
                                      <p:cBhvr>
                                        <p:cTn id="18" dur="1" fill="hold">
                                          <p:stCondLst>
                                            <p:cond delay="0"/>
                                          </p:stCondLst>
                                        </p:cTn>
                                        <p:tgtEl>
                                          <p:spTgt spid="522254"/>
                                        </p:tgtEl>
                                        <p:attrNameLst>
                                          <p:attrName>style.visibility</p:attrName>
                                        </p:attrNameLst>
                                      </p:cBhvr>
                                      <p:to>
                                        <p:strVal val="visible"/>
                                      </p:to>
                                    </p:set>
                                    <p:animEffect transition="in" filter="diamond(in)">
                                      <p:cBhvr>
                                        <p:cTn id="19" dur="2000"/>
                                        <p:tgtEl>
                                          <p:spTgt spid="522254"/>
                                        </p:tgtEl>
                                      </p:cBhvr>
                                    </p:animEffect>
                                  </p:childTnLst>
                                </p:cTn>
                              </p:par>
                              <p:par>
                                <p:cTn id="20" presetID="8" presetClass="entr" presetSubtype="16" fill="hold" nodeType="withEffect">
                                  <p:stCondLst>
                                    <p:cond delay="0"/>
                                  </p:stCondLst>
                                  <p:childTnLst>
                                    <p:set>
                                      <p:cBhvr>
                                        <p:cTn id="21" dur="1" fill="hold">
                                          <p:stCondLst>
                                            <p:cond delay="0"/>
                                          </p:stCondLst>
                                        </p:cTn>
                                        <p:tgtEl>
                                          <p:spTgt spid="522242"/>
                                        </p:tgtEl>
                                        <p:attrNameLst>
                                          <p:attrName>style.visibility</p:attrName>
                                        </p:attrNameLst>
                                      </p:cBhvr>
                                      <p:to>
                                        <p:strVal val="visible"/>
                                      </p:to>
                                    </p:set>
                                    <p:animEffect transition="in" filter="diamond(in)">
                                      <p:cBhvr>
                                        <p:cTn id="22" dur="2000"/>
                                        <p:tgtEl>
                                          <p:spTgt spid="52224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22247"/>
                                        </p:tgtEl>
                                        <p:attrNameLst>
                                          <p:attrName>style.visibility</p:attrName>
                                        </p:attrNameLst>
                                      </p:cBhvr>
                                      <p:to>
                                        <p:strVal val="visible"/>
                                      </p:to>
                                    </p:set>
                                    <p:anim calcmode="lin" valueType="num">
                                      <p:cBhvr>
                                        <p:cTn id="27" dur="500" fill="hold"/>
                                        <p:tgtEl>
                                          <p:spTgt spid="522247"/>
                                        </p:tgtEl>
                                        <p:attrNameLst>
                                          <p:attrName>ppt_w</p:attrName>
                                        </p:attrNameLst>
                                      </p:cBhvr>
                                      <p:tavLst>
                                        <p:tav tm="0">
                                          <p:val>
                                            <p:fltVal val="0"/>
                                          </p:val>
                                        </p:tav>
                                        <p:tav tm="100000">
                                          <p:val>
                                            <p:strVal val="#ppt_w"/>
                                          </p:val>
                                        </p:tav>
                                      </p:tavLst>
                                    </p:anim>
                                    <p:anim calcmode="lin" valueType="num">
                                      <p:cBhvr>
                                        <p:cTn id="28" dur="500" fill="hold"/>
                                        <p:tgtEl>
                                          <p:spTgt spid="52224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22246"/>
                                        </p:tgtEl>
                                        <p:attrNameLst>
                                          <p:attrName>style.visibility</p:attrName>
                                        </p:attrNameLst>
                                      </p:cBhvr>
                                      <p:to>
                                        <p:strVal val="visible"/>
                                      </p:to>
                                    </p:set>
                                    <p:anim calcmode="lin" valueType="num">
                                      <p:cBhvr>
                                        <p:cTn id="31" dur="500" fill="hold"/>
                                        <p:tgtEl>
                                          <p:spTgt spid="522246"/>
                                        </p:tgtEl>
                                        <p:attrNameLst>
                                          <p:attrName>ppt_w</p:attrName>
                                        </p:attrNameLst>
                                      </p:cBhvr>
                                      <p:tavLst>
                                        <p:tav tm="0">
                                          <p:val>
                                            <p:fltVal val="0"/>
                                          </p:val>
                                        </p:tav>
                                        <p:tav tm="100000">
                                          <p:val>
                                            <p:strVal val="#ppt_w"/>
                                          </p:val>
                                        </p:tav>
                                      </p:tavLst>
                                    </p:anim>
                                    <p:anim calcmode="lin" valueType="num">
                                      <p:cBhvr>
                                        <p:cTn id="32" dur="500" fill="hold"/>
                                        <p:tgtEl>
                                          <p:spTgt spid="52224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22248"/>
                                        </p:tgtEl>
                                        <p:attrNameLst>
                                          <p:attrName>style.visibility</p:attrName>
                                        </p:attrNameLst>
                                      </p:cBhvr>
                                      <p:to>
                                        <p:strVal val="visible"/>
                                      </p:to>
                                    </p:set>
                                    <p:anim calcmode="lin" valueType="num">
                                      <p:cBhvr>
                                        <p:cTn id="35" dur="500" fill="hold"/>
                                        <p:tgtEl>
                                          <p:spTgt spid="522248"/>
                                        </p:tgtEl>
                                        <p:attrNameLst>
                                          <p:attrName>ppt_w</p:attrName>
                                        </p:attrNameLst>
                                      </p:cBhvr>
                                      <p:tavLst>
                                        <p:tav tm="0">
                                          <p:val>
                                            <p:fltVal val="0"/>
                                          </p:val>
                                        </p:tav>
                                        <p:tav tm="100000">
                                          <p:val>
                                            <p:strVal val="#ppt_w"/>
                                          </p:val>
                                        </p:tav>
                                      </p:tavLst>
                                    </p:anim>
                                    <p:anim calcmode="lin" valueType="num">
                                      <p:cBhvr>
                                        <p:cTn id="36" dur="500" fill="hold"/>
                                        <p:tgtEl>
                                          <p:spTgt spid="52224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522244"/>
                                        </p:tgtEl>
                                        <p:attrNameLst>
                                          <p:attrName>style.visibility</p:attrName>
                                        </p:attrNameLst>
                                      </p:cBhvr>
                                      <p:to>
                                        <p:strVal val="visible"/>
                                      </p:to>
                                    </p:set>
                                    <p:anim calcmode="lin" valueType="num">
                                      <p:cBhvr>
                                        <p:cTn id="39" dur="500" fill="hold"/>
                                        <p:tgtEl>
                                          <p:spTgt spid="522244"/>
                                        </p:tgtEl>
                                        <p:attrNameLst>
                                          <p:attrName>ppt_w</p:attrName>
                                        </p:attrNameLst>
                                      </p:cBhvr>
                                      <p:tavLst>
                                        <p:tav tm="0">
                                          <p:val>
                                            <p:fltVal val="0"/>
                                          </p:val>
                                        </p:tav>
                                        <p:tav tm="100000">
                                          <p:val>
                                            <p:strVal val="#ppt_w"/>
                                          </p:val>
                                        </p:tav>
                                      </p:tavLst>
                                    </p:anim>
                                    <p:anim calcmode="lin" valueType="num">
                                      <p:cBhvr>
                                        <p:cTn id="40" dur="500" fill="hold"/>
                                        <p:tgtEl>
                                          <p:spTgt spid="52224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22245"/>
                                        </p:tgtEl>
                                        <p:attrNameLst>
                                          <p:attrName>style.visibility</p:attrName>
                                        </p:attrNameLst>
                                      </p:cBhvr>
                                      <p:to>
                                        <p:strVal val="visible"/>
                                      </p:to>
                                    </p:set>
                                    <p:anim calcmode="lin" valueType="num">
                                      <p:cBhvr>
                                        <p:cTn id="43" dur="500" fill="hold"/>
                                        <p:tgtEl>
                                          <p:spTgt spid="522245"/>
                                        </p:tgtEl>
                                        <p:attrNameLst>
                                          <p:attrName>ppt_w</p:attrName>
                                        </p:attrNameLst>
                                      </p:cBhvr>
                                      <p:tavLst>
                                        <p:tav tm="0">
                                          <p:val>
                                            <p:fltVal val="0"/>
                                          </p:val>
                                        </p:tav>
                                        <p:tav tm="100000">
                                          <p:val>
                                            <p:strVal val="#ppt_w"/>
                                          </p:val>
                                        </p:tav>
                                      </p:tavLst>
                                    </p:anim>
                                    <p:anim calcmode="lin" valueType="num">
                                      <p:cBhvr>
                                        <p:cTn id="44" dur="500" fill="hold"/>
                                        <p:tgtEl>
                                          <p:spTgt spid="52224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522253"/>
                                        </p:tgtEl>
                                        <p:attrNameLst>
                                          <p:attrName>style.visibility</p:attrName>
                                        </p:attrNameLst>
                                      </p:cBhvr>
                                      <p:to>
                                        <p:strVal val="visible"/>
                                      </p:to>
                                    </p:set>
                                    <p:anim calcmode="lin" valueType="num">
                                      <p:cBhvr>
                                        <p:cTn id="47" dur="500" fill="hold"/>
                                        <p:tgtEl>
                                          <p:spTgt spid="522253"/>
                                        </p:tgtEl>
                                        <p:attrNameLst>
                                          <p:attrName>ppt_w</p:attrName>
                                        </p:attrNameLst>
                                      </p:cBhvr>
                                      <p:tavLst>
                                        <p:tav tm="0">
                                          <p:val>
                                            <p:fltVal val="0"/>
                                          </p:val>
                                        </p:tav>
                                        <p:tav tm="100000">
                                          <p:val>
                                            <p:strVal val="#ppt_w"/>
                                          </p:val>
                                        </p:tav>
                                      </p:tavLst>
                                    </p:anim>
                                    <p:anim calcmode="lin" valueType="num">
                                      <p:cBhvr>
                                        <p:cTn id="48" dur="500" fill="hold"/>
                                        <p:tgtEl>
                                          <p:spTgt spid="522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p:bldP spid="522245" grpId="0"/>
      <p:bldP spid="522246" grpId="0"/>
      <p:bldP spid="522247" grpId="0"/>
      <p:bldP spid="522248" grpId="0"/>
      <p:bldP spid="5222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2286000" y="0"/>
            <a:ext cx="3581400" cy="641350"/>
          </a:xfrm>
          <a:prstGeom prst="rect">
            <a:avLst/>
          </a:prstGeom>
          <a:noFill/>
          <a:ln w="9525">
            <a:noFill/>
            <a:miter lim="800000"/>
            <a:headEnd/>
            <a:tailEnd/>
          </a:ln>
          <a:effectLst/>
        </p:spPr>
        <p:txBody>
          <a:bodyPr>
            <a:spAutoFit/>
          </a:bodyPr>
          <a:lstStyle/>
          <a:p>
            <a:pPr algn="ctr" eaLnBrk="1" hangingPunct="1">
              <a:spcBef>
                <a:spcPct val="50000"/>
              </a:spcBef>
            </a:pPr>
            <a:r>
              <a:rPr lang="en-US" sz="3600" b="1">
                <a:solidFill>
                  <a:schemeClr val="hlink"/>
                </a:solidFill>
              </a:rPr>
              <a:t>Ch</a:t>
            </a:r>
            <a:r>
              <a:rPr lang="vi-VN" sz="3600" b="1">
                <a:solidFill>
                  <a:schemeClr val="hlink"/>
                </a:solidFill>
              </a:rPr>
              <a:t>ợ</a:t>
            </a:r>
            <a:r>
              <a:rPr lang="en-US" sz="3600" b="1">
                <a:solidFill>
                  <a:schemeClr val="hlink"/>
                </a:solidFill>
              </a:rPr>
              <a:t> </a:t>
            </a:r>
            <a:r>
              <a:rPr lang="vi-VN" sz="3600" b="1">
                <a:solidFill>
                  <a:schemeClr val="hlink"/>
                </a:solidFill>
              </a:rPr>
              <a:t>Đô</a:t>
            </a:r>
            <a:r>
              <a:rPr lang="en-US" sz="3600" b="1">
                <a:solidFill>
                  <a:schemeClr val="hlink"/>
                </a:solidFill>
              </a:rPr>
              <a:t>ng Ba</a:t>
            </a:r>
            <a:endParaRPr lang="vi-VN" sz="3600" b="1">
              <a:solidFill>
                <a:schemeClr val="hlink"/>
              </a:solidFill>
            </a:endParaRPr>
          </a:p>
        </p:txBody>
      </p:sp>
      <p:pic>
        <p:nvPicPr>
          <p:cNvPr id="285700" name="Picture 4" descr="http://www.vietnamtourism.com/connect/viewanh_t.asp?fileid=2731"/>
          <p:cNvPicPr>
            <a:picLocks noChangeAspect="1" noChangeArrowheads="1"/>
          </p:cNvPicPr>
          <p:nvPr/>
        </p:nvPicPr>
        <p:blipFill>
          <a:blip r:embed="rId3" r:link="rId4"/>
          <a:srcRect/>
          <a:stretch>
            <a:fillRect/>
          </a:stretch>
        </p:blipFill>
        <p:spPr bwMode="auto">
          <a:xfrm>
            <a:off x="381000" y="3429000"/>
            <a:ext cx="3810000" cy="2819400"/>
          </a:xfrm>
          <a:prstGeom prst="rect">
            <a:avLst/>
          </a:prstGeom>
          <a:noFill/>
        </p:spPr>
      </p:pic>
      <p:pic>
        <p:nvPicPr>
          <p:cNvPr id="285701" name="Picture 5" descr="dong ba"/>
          <p:cNvPicPr>
            <a:picLocks noChangeAspect="1" noChangeArrowheads="1"/>
          </p:cNvPicPr>
          <p:nvPr/>
        </p:nvPicPr>
        <p:blipFill>
          <a:blip r:embed="rId5"/>
          <a:srcRect/>
          <a:stretch>
            <a:fillRect/>
          </a:stretch>
        </p:blipFill>
        <p:spPr bwMode="auto">
          <a:xfrm>
            <a:off x="304800" y="685800"/>
            <a:ext cx="3962400" cy="2971800"/>
          </a:xfrm>
          <a:prstGeom prst="rect">
            <a:avLst/>
          </a:prstGeom>
          <a:noFill/>
          <a:ln w="9525">
            <a:noFill/>
            <a:miter lim="800000"/>
            <a:headEnd/>
            <a:tailEnd/>
          </a:ln>
        </p:spPr>
      </p:pic>
      <p:sp>
        <p:nvSpPr>
          <p:cNvPr id="285702" name="Text Box 6"/>
          <p:cNvSpPr txBox="1">
            <a:spLocks noChangeArrowheads="1"/>
          </p:cNvSpPr>
          <p:nvPr/>
        </p:nvSpPr>
        <p:spPr bwMode="auto">
          <a:xfrm>
            <a:off x="4495800" y="4343400"/>
            <a:ext cx="3962400" cy="1860550"/>
          </a:xfrm>
          <a:prstGeom prst="rect">
            <a:avLst/>
          </a:prstGeom>
          <a:noFill/>
          <a:ln w="9525">
            <a:noFill/>
            <a:miter lim="800000"/>
            <a:headEnd/>
            <a:tailEnd/>
          </a:ln>
          <a:effectLst/>
        </p:spPr>
        <p:txBody>
          <a:bodyPr>
            <a:spAutoFit/>
          </a:bodyPr>
          <a:lstStyle/>
          <a:p>
            <a:pPr algn="just"/>
            <a:r>
              <a:rPr lang="en-US" sz="2800" b="1">
                <a:solidFill>
                  <a:srgbClr val="0000FF"/>
                </a:solidFill>
              </a:rPr>
              <a:t>Chợ</a:t>
            </a:r>
            <a:r>
              <a:rPr lang="en-US" sz="3200" b="1">
                <a:solidFill>
                  <a:srgbClr val="0000FF"/>
                </a:solidFill>
              </a:rPr>
              <a:t> </a:t>
            </a:r>
            <a:r>
              <a:rPr lang="en-US" sz="2800" b="1">
                <a:solidFill>
                  <a:srgbClr val="0000FF"/>
                </a:solidFill>
              </a:rPr>
              <a:t> Đông Ba có nhiều hàng hóa và đặc sản của xứ Huế. Chợ nằm bên dòng sông Hương.</a:t>
            </a:r>
          </a:p>
        </p:txBody>
      </p:sp>
      <p:pic>
        <p:nvPicPr>
          <p:cNvPr id="285709" name="Picture 13" descr="chodongba"/>
          <p:cNvPicPr>
            <a:picLocks noChangeAspect="1" noChangeArrowheads="1"/>
          </p:cNvPicPr>
          <p:nvPr/>
        </p:nvPicPr>
        <p:blipFill>
          <a:blip r:embed="rId6"/>
          <a:srcRect/>
          <a:stretch>
            <a:fillRect/>
          </a:stretch>
        </p:blipFill>
        <p:spPr bwMode="auto">
          <a:xfrm>
            <a:off x="4343400" y="685800"/>
            <a:ext cx="44196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diamond(out)">
                                      <p:cBhvr>
                                        <p:cTn id="7" dur="500"/>
                                        <p:tgtEl>
                                          <p:spTgt spid="285700"/>
                                        </p:tgtEl>
                                      </p:cBhvr>
                                    </p:animEffect>
                                  </p:childTnLst>
                                </p:cTn>
                              </p:par>
                              <p:par>
                                <p:cTn id="8" presetID="8" presetClass="entr" presetSubtype="32" fill="hold" nodeType="withEffect">
                                  <p:stCondLst>
                                    <p:cond delay="0"/>
                                  </p:stCondLst>
                                  <p:childTnLst>
                                    <p:set>
                                      <p:cBhvr>
                                        <p:cTn id="9" dur="1" fill="hold">
                                          <p:stCondLst>
                                            <p:cond delay="0"/>
                                          </p:stCondLst>
                                        </p:cTn>
                                        <p:tgtEl>
                                          <p:spTgt spid="285701"/>
                                        </p:tgtEl>
                                        <p:attrNameLst>
                                          <p:attrName>style.visibility</p:attrName>
                                        </p:attrNameLst>
                                      </p:cBhvr>
                                      <p:to>
                                        <p:strVal val="visible"/>
                                      </p:to>
                                    </p:set>
                                    <p:animEffect transition="in" filter="diamond(out)">
                                      <p:cBhvr>
                                        <p:cTn id="10" dur="500"/>
                                        <p:tgtEl>
                                          <p:spTgt spid="285701"/>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85698"/>
                                        </p:tgtEl>
                                        <p:attrNameLst>
                                          <p:attrName>style.visibility</p:attrName>
                                        </p:attrNameLst>
                                      </p:cBhvr>
                                      <p:to>
                                        <p:strVal val="visible"/>
                                      </p:to>
                                    </p:set>
                                    <p:anim calcmode="lin" valueType="num">
                                      <p:cBhvr>
                                        <p:cTn id="15" dur="500" fill="hold"/>
                                        <p:tgtEl>
                                          <p:spTgt spid="285698"/>
                                        </p:tgtEl>
                                        <p:attrNameLst>
                                          <p:attrName>ppt_w</p:attrName>
                                        </p:attrNameLst>
                                      </p:cBhvr>
                                      <p:tavLst>
                                        <p:tav tm="0">
                                          <p:val>
                                            <p:fltVal val="0"/>
                                          </p:val>
                                        </p:tav>
                                        <p:tav tm="100000">
                                          <p:val>
                                            <p:strVal val="#ppt_w"/>
                                          </p:val>
                                        </p:tav>
                                      </p:tavLst>
                                    </p:anim>
                                    <p:anim calcmode="lin" valueType="num">
                                      <p:cBhvr>
                                        <p:cTn id="16" dur="500" fill="hold"/>
                                        <p:tgtEl>
                                          <p:spTgt spid="28569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5702"/>
                                        </p:tgtEl>
                                        <p:attrNameLst>
                                          <p:attrName>style.visibility</p:attrName>
                                        </p:attrNameLst>
                                      </p:cBhvr>
                                      <p:to>
                                        <p:strVal val="visible"/>
                                      </p:to>
                                    </p:set>
                                    <p:anim calcmode="lin" valueType="num">
                                      <p:cBhvr>
                                        <p:cTn id="21" dur="500" fill="hold"/>
                                        <p:tgtEl>
                                          <p:spTgt spid="285702"/>
                                        </p:tgtEl>
                                        <p:attrNameLst>
                                          <p:attrName>ppt_w</p:attrName>
                                        </p:attrNameLst>
                                      </p:cBhvr>
                                      <p:tavLst>
                                        <p:tav tm="0">
                                          <p:val>
                                            <p:fltVal val="0"/>
                                          </p:val>
                                        </p:tav>
                                        <p:tav tm="100000">
                                          <p:val>
                                            <p:strVal val="#ppt_w"/>
                                          </p:val>
                                        </p:tav>
                                      </p:tavLst>
                                    </p:anim>
                                    <p:anim calcmode="lin" valueType="num">
                                      <p:cBhvr>
                                        <p:cTn id="22" dur="500" fill="hold"/>
                                        <p:tgtEl>
                                          <p:spTgt spid="285702"/>
                                        </p:tgtEl>
                                        <p:attrNameLst>
                                          <p:attrName>ppt_h</p:attrName>
                                        </p:attrNameLst>
                                      </p:cBhvr>
                                      <p:tavLst>
                                        <p:tav tm="0">
                                          <p:val>
                                            <p:fltVal val="0"/>
                                          </p:val>
                                        </p:tav>
                                        <p:tav tm="100000">
                                          <p:val>
                                            <p:strVal val="#ppt_h"/>
                                          </p:val>
                                        </p:tav>
                                      </p:tavLst>
                                    </p:anim>
                                    <p:animEffect transition="in" filter="fade">
                                      <p:cBhvr>
                                        <p:cTn id="23" dur="500"/>
                                        <p:tgtEl>
                                          <p:spTgt spid="28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285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2438400" y="685800"/>
            <a:ext cx="5181600" cy="641350"/>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FF0066"/>
                </a:solidFill>
              </a:rPr>
              <a:t>C</a:t>
            </a:r>
            <a:r>
              <a:rPr lang="vi-VN" sz="3600" b="1">
                <a:solidFill>
                  <a:srgbClr val="FF0066"/>
                </a:solidFill>
              </a:rPr>
              <a:t>ầu</a:t>
            </a:r>
            <a:r>
              <a:rPr lang="en-US" sz="3600" b="1">
                <a:solidFill>
                  <a:srgbClr val="FF0066"/>
                </a:solidFill>
              </a:rPr>
              <a:t> Tr</a:t>
            </a:r>
            <a:r>
              <a:rPr lang="vi-VN" sz="3600" b="1">
                <a:solidFill>
                  <a:srgbClr val="FF0066"/>
                </a:solidFill>
              </a:rPr>
              <a:t>ường</a:t>
            </a:r>
            <a:r>
              <a:rPr lang="en-US" sz="3600" b="1">
                <a:solidFill>
                  <a:srgbClr val="FF0066"/>
                </a:solidFill>
              </a:rPr>
              <a:t> Ti</a:t>
            </a:r>
            <a:r>
              <a:rPr lang="vi-VN" sz="3600" b="1">
                <a:solidFill>
                  <a:srgbClr val="FF0066"/>
                </a:solidFill>
              </a:rPr>
              <a:t>ền</a:t>
            </a:r>
          </a:p>
        </p:txBody>
      </p:sp>
      <p:graphicFrame>
        <p:nvGraphicFramePr>
          <p:cNvPr id="221191" name="Object 7"/>
          <p:cNvGraphicFramePr>
            <a:graphicFrameLocks noChangeAspect="1"/>
          </p:cNvGraphicFramePr>
          <p:nvPr>
            <p:ph sz="half" idx="1"/>
          </p:nvPr>
        </p:nvGraphicFramePr>
        <p:xfrm>
          <a:off x="0" y="1752600"/>
          <a:ext cx="4495800" cy="3276600"/>
        </p:xfrm>
        <a:graphic>
          <a:graphicData uri="http://schemas.openxmlformats.org/presentationml/2006/ole">
            <p:oleObj spid="_x0000_s221191" name="Photo Editor Photo" r:id="rId4" imgW="2742857" imgH="1905266" progId="MSPhotoEd.3">
              <p:embed/>
            </p:oleObj>
          </a:graphicData>
        </a:graphic>
      </p:graphicFrame>
      <p:sp>
        <p:nvSpPr>
          <p:cNvPr id="221192" name="Text Box 8"/>
          <p:cNvSpPr txBox="1">
            <a:spLocks noChangeArrowheads="1"/>
          </p:cNvSpPr>
          <p:nvPr/>
        </p:nvSpPr>
        <p:spPr bwMode="auto">
          <a:xfrm>
            <a:off x="0" y="5181600"/>
            <a:ext cx="9144000" cy="946150"/>
          </a:xfrm>
          <a:prstGeom prst="rect">
            <a:avLst/>
          </a:prstGeom>
          <a:noFill/>
          <a:ln w="9525">
            <a:noFill/>
            <a:miter lim="800000"/>
            <a:headEnd/>
            <a:tailEnd/>
          </a:ln>
          <a:effectLst/>
        </p:spPr>
        <p:txBody>
          <a:bodyPr>
            <a:spAutoFit/>
          </a:bodyPr>
          <a:lstStyle/>
          <a:p>
            <a:pPr algn="ctr"/>
            <a:r>
              <a:rPr lang="en-US" sz="2800">
                <a:solidFill>
                  <a:srgbClr val="0000FF"/>
                </a:solidFill>
              </a:rPr>
              <a:t>Cầu Trường Tiền do Pháp xây dựng từ thế kỉ 19,</a:t>
            </a:r>
          </a:p>
          <a:p>
            <a:pPr algn="ctr"/>
            <a:r>
              <a:rPr lang="en-US" sz="2800">
                <a:solidFill>
                  <a:srgbClr val="0000FF"/>
                </a:solidFill>
              </a:rPr>
              <a:t> bắc ngang qua sông Hương .</a:t>
            </a:r>
          </a:p>
        </p:txBody>
      </p:sp>
      <p:pic>
        <p:nvPicPr>
          <p:cNvPr id="221213" name="Picture 29" descr="truong_tien"/>
          <p:cNvPicPr>
            <a:picLocks noChangeAspect="1" noChangeArrowheads="1"/>
          </p:cNvPicPr>
          <p:nvPr/>
        </p:nvPicPr>
        <p:blipFill>
          <a:blip r:embed="rId5"/>
          <a:srcRect/>
          <a:stretch>
            <a:fillRect/>
          </a:stretch>
        </p:blipFill>
        <p:spPr bwMode="auto">
          <a:xfrm>
            <a:off x="4648200" y="1746250"/>
            <a:ext cx="4495800" cy="328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ox(in)">
                                      <p:cBhvr>
                                        <p:cTn id="7" dur="5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21191"/>
                                        </p:tgtEl>
                                        <p:attrNameLst>
                                          <p:attrName>style.visibility</p:attrName>
                                        </p:attrNameLst>
                                      </p:cBhvr>
                                      <p:to>
                                        <p:strVal val="visible"/>
                                      </p:to>
                                    </p:set>
                                    <p:animEffect transition="in" filter="wedge">
                                      <p:cBhvr>
                                        <p:cTn id="12" dur="2000"/>
                                        <p:tgtEl>
                                          <p:spTgt spid="22119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21213"/>
                                        </p:tgtEl>
                                        <p:attrNameLst>
                                          <p:attrName>style.visibility</p:attrName>
                                        </p:attrNameLst>
                                      </p:cBhvr>
                                      <p:to>
                                        <p:strVal val="visible"/>
                                      </p:to>
                                    </p:set>
                                    <p:animEffect transition="in" filter="wedge">
                                      <p:cBhvr>
                                        <p:cTn id="17" dur="2000"/>
                                        <p:tgtEl>
                                          <p:spTgt spid="2212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21192"/>
                                        </p:tgtEl>
                                        <p:attrNameLst>
                                          <p:attrName>style.visibility</p:attrName>
                                        </p:attrNameLst>
                                      </p:cBhvr>
                                      <p:to>
                                        <p:strVal val="visible"/>
                                      </p:to>
                                    </p:set>
                                    <p:anim calcmode="lin" valueType="num">
                                      <p:cBhvr>
                                        <p:cTn id="22" dur="500" fill="hold"/>
                                        <p:tgtEl>
                                          <p:spTgt spid="221192"/>
                                        </p:tgtEl>
                                        <p:attrNameLst>
                                          <p:attrName>ppt_w</p:attrName>
                                        </p:attrNameLst>
                                      </p:cBhvr>
                                      <p:tavLst>
                                        <p:tav tm="0">
                                          <p:val>
                                            <p:fltVal val="0"/>
                                          </p:val>
                                        </p:tav>
                                        <p:tav tm="100000">
                                          <p:val>
                                            <p:strVal val="#ppt_w"/>
                                          </p:val>
                                        </p:tav>
                                      </p:tavLst>
                                    </p:anim>
                                    <p:anim calcmode="lin" valueType="num">
                                      <p:cBhvr>
                                        <p:cTn id="23" dur="500" fill="hold"/>
                                        <p:tgtEl>
                                          <p:spTgt spid="221192"/>
                                        </p:tgtEl>
                                        <p:attrNameLst>
                                          <p:attrName>ppt_h</p:attrName>
                                        </p:attrNameLst>
                                      </p:cBhvr>
                                      <p:tavLst>
                                        <p:tav tm="0">
                                          <p:val>
                                            <p:fltVal val="0"/>
                                          </p:val>
                                        </p:tav>
                                        <p:tav tm="100000">
                                          <p:val>
                                            <p:strVal val="#ppt_h"/>
                                          </p:val>
                                        </p:tav>
                                      </p:tavLst>
                                    </p:anim>
                                    <p:animEffect transition="in" filter="fade">
                                      <p:cBhvr>
                                        <p:cTn id="24" dur="500"/>
                                        <p:tgtEl>
                                          <p:spTgt spid="22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2" descr="20060830110444826294"/>
          <p:cNvPicPr>
            <a:picLocks noChangeAspect="1" noChangeArrowheads="1"/>
          </p:cNvPicPr>
          <p:nvPr>
            <p:ph sz="half" idx="4294967295"/>
          </p:nvPr>
        </p:nvPicPr>
        <p:blipFill>
          <a:blip r:embed="rId3"/>
          <a:srcRect/>
          <a:stretch>
            <a:fillRect/>
          </a:stretch>
        </p:blipFill>
        <p:spPr>
          <a:xfrm>
            <a:off x="0" y="0"/>
            <a:ext cx="9144000" cy="6858000"/>
          </a:xfrm>
          <a:noFill/>
          <a:ln/>
        </p:spPr>
      </p:pic>
      <p:pic>
        <p:nvPicPr>
          <p:cNvPr id="559107" name="Picture 3" descr="dienhonchen"/>
          <p:cNvPicPr>
            <a:picLocks noChangeAspect="1" noChangeArrowheads="1"/>
          </p:cNvPicPr>
          <p:nvPr>
            <p:ph type="body" sz="half" idx="1"/>
          </p:nvPr>
        </p:nvPicPr>
        <p:blipFill>
          <a:blip r:embed="rId4" cstate="print"/>
          <a:srcRect/>
          <a:stretch>
            <a:fillRect/>
          </a:stretch>
        </p:blipFill>
        <p:spPr>
          <a:xfrm>
            <a:off x="0" y="1600200"/>
            <a:ext cx="4572000" cy="3429000"/>
          </a:xfrm>
          <a:noFill/>
          <a:ln/>
        </p:spPr>
      </p:pic>
      <p:pic>
        <p:nvPicPr>
          <p:cNvPr id="559108" name="Picture 4" descr="Hue 106">
            <a:hlinkClick r:id="rId5" action="ppaction://hlinksldjump"/>
          </p:cNvPr>
          <p:cNvPicPr>
            <a:picLocks noChangeAspect="1" noChangeArrowheads="1"/>
          </p:cNvPicPr>
          <p:nvPr>
            <p:ph type="body" sz="half" idx="2"/>
          </p:nvPr>
        </p:nvPicPr>
        <p:blipFill>
          <a:blip r:embed="rId6"/>
          <a:srcRect/>
          <a:stretch>
            <a:fillRect/>
          </a:stretch>
        </p:blipFill>
        <p:spPr>
          <a:xfrm>
            <a:off x="4572000" y="1600200"/>
            <a:ext cx="4572000" cy="3429000"/>
          </a:xfrm>
          <a:noFill/>
          <a:ln/>
        </p:spPr>
      </p:pic>
      <p:sp>
        <p:nvSpPr>
          <p:cNvPr id="559109" name="Text Box 5"/>
          <p:cNvSpPr txBox="1">
            <a:spLocks noChangeArrowheads="1"/>
          </p:cNvSpPr>
          <p:nvPr/>
        </p:nvSpPr>
        <p:spPr bwMode="auto">
          <a:xfrm>
            <a:off x="228600" y="5257800"/>
            <a:ext cx="8458200" cy="1068388"/>
          </a:xfrm>
          <a:prstGeom prst="rect">
            <a:avLst/>
          </a:prstGeom>
          <a:noFill/>
          <a:ln w="9525">
            <a:noFill/>
            <a:miter lim="800000"/>
            <a:headEnd/>
            <a:tailEnd/>
          </a:ln>
          <a:effectLst/>
        </p:spPr>
        <p:txBody>
          <a:bodyPr>
            <a:spAutoFit/>
          </a:bodyPr>
          <a:lstStyle/>
          <a:p>
            <a:pPr algn="just"/>
            <a:r>
              <a:rPr lang="en-US" sz="3600" b="1">
                <a:solidFill>
                  <a:srgbClr val="FFFFFF"/>
                </a:solidFill>
              </a:rPr>
              <a:t>  </a:t>
            </a:r>
            <a:r>
              <a:rPr lang="en-US" sz="2800">
                <a:solidFill>
                  <a:srgbClr val="FF0066"/>
                </a:solidFill>
              </a:rPr>
              <a:t>Hàng năm, lễ hội ở Điện Hòn Chén được tổ chức vào rằm tháng bảy âm lịch.</a:t>
            </a:r>
          </a:p>
        </p:txBody>
      </p:sp>
      <p:sp>
        <p:nvSpPr>
          <p:cNvPr id="559110" name="Text Box 6"/>
          <p:cNvSpPr txBox="1">
            <a:spLocks noChangeArrowheads="1"/>
          </p:cNvSpPr>
          <p:nvPr/>
        </p:nvSpPr>
        <p:spPr bwMode="auto">
          <a:xfrm>
            <a:off x="1828800" y="457200"/>
            <a:ext cx="5562600" cy="641350"/>
          </a:xfrm>
          <a:prstGeom prst="rect">
            <a:avLst/>
          </a:prstGeom>
          <a:noFill/>
          <a:ln w="9525">
            <a:noFill/>
            <a:miter lim="800000"/>
            <a:headEnd/>
            <a:tailEnd/>
          </a:ln>
          <a:effectLst/>
        </p:spPr>
        <p:txBody>
          <a:bodyPr>
            <a:spAutoFit/>
          </a:bodyPr>
          <a:lstStyle/>
          <a:p>
            <a:pPr algn="ctr"/>
            <a:r>
              <a:rPr lang="en-US" sz="3600" b="1">
                <a:solidFill>
                  <a:srgbClr val="FF0066"/>
                </a:solidFill>
              </a:rPr>
              <a:t>Lễ hội Điện Hòn 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59107"/>
                                        </p:tgtEl>
                                        <p:attrNameLst>
                                          <p:attrName>style.visibility</p:attrName>
                                        </p:attrNameLst>
                                      </p:cBhvr>
                                      <p:to>
                                        <p:strVal val="visible"/>
                                      </p:to>
                                    </p:set>
                                    <p:anim calcmode="lin" valueType="num">
                                      <p:cBhvr>
                                        <p:cTn id="7" dur="1000" fill="hold"/>
                                        <p:tgtEl>
                                          <p:spTgt spid="559107"/>
                                        </p:tgtEl>
                                        <p:attrNameLst>
                                          <p:attrName>ppt_w</p:attrName>
                                        </p:attrNameLst>
                                      </p:cBhvr>
                                      <p:tavLst>
                                        <p:tav tm="0">
                                          <p:val>
                                            <p:fltVal val="0"/>
                                          </p:val>
                                        </p:tav>
                                        <p:tav tm="100000">
                                          <p:val>
                                            <p:strVal val="#ppt_w"/>
                                          </p:val>
                                        </p:tav>
                                      </p:tavLst>
                                    </p:anim>
                                    <p:anim calcmode="lin" valueType="num">
                                      <p:cBhvr>
                                        <p:cTn id="8" dur="1000" fill="hold"/>
                                        <p:tgtEl>
                                          <p:spTgt spid="559107"/>
                                        </p:tgtEl>
                                        <p:attrNameLst>
                                          <p:attrName>ppt_h</p:attrName>
                                        </p:attrNameLst>
                                      </p:cBhvr>
                                      <p:tavLst>
                                        <p:tav tm="0">
                                          <p:val>
                                            <p:fltVal val="0"/>
                                          </p:val>
                                        </p:tav>
                                        <p:tav tm="100000">
                                          <p:val>
                                            <p:strVal val="#ppt_h"/>
                                          </p:val>
                                        </p:tav>
                                      </p:tavLst>
                                    </p:anim>
                                    <p:anim calcmode="lin" valueType="num">
                                      <p:cBhvr>
                                        <p:cTn id="9" dur="1000" fill="hold"/>
                                        <p:tgtEl>
                                          <p:spTgt spid="559107"/>
                                        </p:tgtEl>
                                        <p:attrNameLst>
                                          <p:attrName>style.rotation</p:attrName>
                                        </p:attrNameLst>
                                      </p:cBhvr>
                                      <p:tavLst>
                                        <p:tav tm="0">
                                          <p:val>
                                            <p:fltVal val="90"/>
                                          </p:val>
                                        </p:tav>
                                        <p:tav tm="100000">
                                          <p:val>
                                            <p:fltVal val="0"/>
                                          </p:val>
                                        </p:tav>
                                      </p:tavLst>
                                    </p:anim>
                                    <p:animEffect transition="in" filter="fade">
                                      <p:cBhvr>
                                        <p:cTn id="10" dur="1000"/>
                                        <p:tgtEl>
                                          <p:spTgt spid="559107"/>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59108"/>
                                        </p:tgtEl>
                                        <p:attrNameLst>
                                          <p:attrName>style.visibility</p:attrName>
                                        </p:attrNameLst>
                                      </p:cBhvr>
                                      <p:to>
                                        <p:strVal val="visible"/>
                                      </p:to>
                                    </p:set>
                                    <p:anim calcmode="lin" valueType="num">
                                      <p:cBhvr>
                                        <p:cTn id="15" dur="500" fill="hold"/>
                                        <p:tgtEl>
                                          <p:spTgt spid="559108"/>
                                        </p:tgtEl>
                                        <p:attrNameLst>
                                          <p:attrName>ppt_w</p:attrName>
                                        </p:attrNameLst>
                                      </p:cBhvr>
                                      <p:tavLst>
                                        <p:tav tm="0">
                                          <p:val>
                                            <p:fltVal val="0"/>
                                          </p:val>
                                        </p:tav>
                                        <p:tav tm="100000">
                                          <p:val>
                                            <p:strVal val="#ppt_w"/>
                                          </p:val>
                                        </p:tav>
                                      </p:tavLst>
                                    </p:anim>
                                    <p:anim calcmode="lin" valueType="num">
                                      <p:cBhvr>
                                        <p:cTn id="16" dur="500" fill="hold"/>
                                        <p:tgtEl>
                                          <p:spTgt spid="55910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59109"/>
                                        </p:tgtEl>
                                        <p:attrNameLst>
                                          <p:attrName>style.visibility</p:attrName>
                                        </p:attrNameLst>
                                      </p:cBhvr>
                                      <p:to>
                                        <p:strVal val="visible"/>
                                      </p:to>
                                    </p:set>
                                    <p:animEffect transition="in" filter="diamond(in)">
                                      <p:cBhvr>
                                        <p:cTn id="21" dur="2000"/>
                                        <p:tgtEl>
                                          <p:spTgt spid="559109"/>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559110"/>
                                        </p:tgtEl>
                                        <p:attrNameLst>
                                          <p:attrName>style.visibility</p:attrName>
                                        </p:attrNameLst>
                                      </p:cBhvr>
                                      <p:to>
                                        <p:strVal val="visible"/>
                                      </p:to>
                                    </p:set>
                                    <p:anim calcmode="lin" valueType="num">
                                      <p:cBhvr>
                                        <p:cTn id="24" dur="500" fill="hold"/>
                                        <p:tgtEl>
                                          <p:spTgt spid="559110"/>
                                        </p:tgtEl>
                                        <p:attrNameLst>
                                          <p:attrName>ppt_w</p:attrName>
                                        </p:attrNameLst>
                                      </p:cBhvr>
                                      <p:tavLst>
                                        <p:tav tm="0">
                                          <p:val>
                                            <p:fltVal val="0"/>
                                          </p:val>
                                        </p:tav>
                                        <p:tav tm="100000">
                                          <p:val>
                                            <p:strVal val="#ppt_w"/>
                                          </p:val>
                                        </p:tav>
                                      </p:tavLst>
                                    </p:anim>
                                    <p:anim calcmode="lin" valueType="num">
                                      <p:cBhvr>
                                        <p:cTn id="25" dur="500" fill="hold"/>
                                        <p:tgtEl>
                                          <p:spTgt spid="559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p:bldP spid="559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8"/>
          <p:cNvSpPr txBox="1">
            <a:spLocks noChangeArrowheads="1"/>
          </p:cNvSpPr>
          <p:nvPr/>
        </p:nvSpPr>
        <p:spPr bwMode="auto">
          <a:xfrm>
            <a:off x="228600" y="5410200"/>
            <a:ext cx="2743200" cy="457200"/>
          </a:xfrm>
          <a:prstGeom prst="rect">
            <a:avLst/>
          </a:prstGeom>
          <a:noFill/>
          <a:ln w="9525">
            <a:noFill/>
            <a:miter lim="800000"/>
            <a:headEnd/>
            <a:tailEnd/>
          </a:ln>
          <a:effectLst/>
        </p:spPr>
        <p:txBody>
          <a:bodyPr>
            <a:spAutoFit/>
          </a:bodyPr>
          <a:lstStyle/>
          <a:p>
            <a:pPr algn="just" eaLnBrk="1" hangingPunct="1">
              <a:spcBef>
                <a:spcPct val="50000"/>
              </a:spcBef>
            </a:pPr>
            <a:endParaRPr lang="vi-VN" sz="2400" b="1">
              <a:solidFill>
                <a:srgbClr val="FFFF00"/>
              </a:solidFill>
            </a:endParaRPr>
          </a:p>
        </p:txBody>
      </p:sp>
      <p:pic>
        <p:nvPicPr>
          <p:cNvPr id="110601" name="Picture 9" descr="hue-ngomon1"/>
          <p:cNvPicPr>
            <a:picLocks noChangeAspect="1" noChangeArrowheads="1"/>
          </p:cNvPicPr>
          <p:nvPr/>
        </p:nvPicPr>
        <p:blipFill>
          <a:blip r:embed="rId5"/>
          <a:srcRect/>
          <a:stretch>
            <a:fillRect/>
          </a:stretch>
        </p:blipFill>
        <p:spPr bwMode="auto">
          <a:xfrm>
            <a:off x="6096000" y="1066800"/>
            <a:ext cx="3048000" cy="3200400"/>
          </a:xfrm>
          <a:prstGeom prst="rect">
            <a:avLst/>
          </a:prstGeom>
          <a:noFill/>
          <a:ln w="12700">
            <a:solidFill>
              <a:srgbClr val="000000"/>
            </a:solidFill>
            <a:miter lim="800000"/>
            <a:headEnd/>
            <a:tailEnd/>
          </a:ln>
        </p:spPr>
      </p:pic>
      <p:sp>
        <p:nvSpPr>
          <p:cNvPr id="110602" name="Text Box 10"/>
          <p:cNvSpPr txBox="1">
            <a:spLocks noChangeArrowheads="1"/>
          </p:cNvSpPr>
          <p:nvPr/>
        </p:nvSpPr>
        <p:spPr bwMode="auto">
          <a:xfrm>
            <a:off x="1828800" y="0"/>
            <a:ext cx="5638800" cy="823913"/>
          </a:xfrm>
          <a:prstGeom prst="rect">
            <a:avLst/>
          </a:prstGeom>
          <a:noFill/>
          <a:ln w="9525">
            <a:noFill/>
            <a:miter lim="800000"/>
            <a:headEnd/>
            <a:tailEnd/>
          </a:ln>
          <a:effectLst/>
        </p:spPr>
        <p:txBody>
          <a:bodyPr>
            <a:spAutoFit/>
          </a:bodyPr>
          <a:lstStyle/>
          <a:p>
            <a:pPr algn="ctr"/>
            <a:r>
              <a:rPr lang="en-US" sz="4800" b="1">
                <a:solidFill>
                  <a:srgbClr val="FF0066"/>
                </a:solidFill>
              </a:rPr>
              <a:t>Kinh thành Huế</a:t>
            </a:r>
          </a:p>
        </p:txBody>
      </p:sp>
      <p:sp>
        <p:nvSpPr>
          <p:cNvPr id="110605" name="Text Box 13"/>
          <p:cNvSpPr txBox="1">
            <a:spLocks noChangeArrowheads="1"/>
          </p:cNvSpPr>
          <p:nvPr/>
        </p:nvSpPr>
        <p:spPr bwMode="auto">
          <a:xfrm>
            <a:off x="0" y="5308600"/>
            <a:ext cx="5410200" cy="823913"/>
          </a:xfrm>
          <a:prstGeom prst="rect">
            <a:avLst/>
          </a:prstGeom>
          <a:noFill/>
          <a:ln w="9525">
            <a:noFill/>
            <a:miter lim="800000"/>
            <a:headEnd/>
            <a:tailEnd/>
          </a:ln>
          <a:effectLst/>
        </p:spPr>
        <p:txBody>
          <a:bodyPr>
            <a:spAutoFit/>
          </a:bodyPr>
          <a:lstStyle/>
          <a:p>
            <a:endParaRPr lang="en-US" sz="4800"/>
          </a:p>
        </p:txBody>
      </p:sp>
      <p:sp>
        <p:nvSpPr>
          <p:cNvPr id="110606" name="Text Box 14"/>
          <p:cNvSpPr txBox="1">
            <a:spLocks noChangeArrowheads="1"/>
          </p:cNvSpPr>
          <p:nvPr/>
        </p:nvSpPr>
        <p:spPr bwMode="auto">
          <a:xfrm>
            <a:off x="0" y="5029200"/>
            <a:ext cx="9144000" cy="1922463"/>
          </a:xfrm>
          <a:prstGeom prst="rect">
            <a:avLst/>
          </a:prstGeom>
          <a:noFill/>
          <a:ln w="9525">
            <a:noFill/>
            <a:miter lim="800000"/>
            <a:headEnd/>
            <a:tailEnd/>
          </a:ln>
          <a:effectLst/>
        </p:spPr>
        <p:txBody>
          <a:bodyPr>
            <a:spAutoFit/>
          </a:bodyPr>
          <a:lstStyle/>
          <a:p>
            <a:r>
              <a:rPr lang="en-US" sz="3600" b="1">
                <a:solidFill>
                  <a:srgbClr val="FFFFFF"/>
                </a:solidFill>
              </a:rPr>
              <a:t> </a:t>
            </a:r>
            <a:r>
              <a:rPr lang="en-US" sz="2800">
                <a:solidFill>
                  <a:srgbClr val="0000FF"/>
                </a:solidFill>
              </a:rPr>
              <a:t>Kinh thành Huế là một công trình kiến trúc cổ có giá trị. Khách tham quan đến đây để  tìm hiểu lịch sử, văn hóa của các triều đại nhà Nguyễn, cảm nhận không khí trang nghiêm và thưởng thức điệu hát cung đình Huế,...</a:t>
            </a:r>
          </a:p>
        </p:txBody>
      </p:sp>
      <p:sp>
        <p:nvSpPr>
          <p:cNvPr id="110607" name="Text Box 15"/>
          <p:cNvSpPr txBox="1">
            <a:spLocks noChangeArrowheads="1"/>
          </p:cNvSpPr>
          <p:nvPr/>
        </p:nvSpPr>
        <p:spPr bwMode="auto">
          <a:xfrm>
            <a:off x="2743200" y="304800"/>
            <a:ext cx="3429000" cy="823913"/>
          </a:xfrm>
          <a:prstGeom prst="rect">
            <a:avLst/>
          </a:prstGeom>
          <a:noFill/>
          <a:ln w="9525">
            <a:noFill/>
            <a:miter lim="800000"/>
            <a:headEnd/>
            <a:tailEnd/>
          </a:ln>
          <a:effectLst/>
        </p:spPr>
        <p:txBody>
          <a:bodyPr>
            <a:spAutoFit/>
          </a:bodyPr>
          <a:lstStyle/>
          <a:p>
            <a:pPr>
              <a:spcBef>
                <a:spcPct val="50000"/>
              </a:spcBef>
            </a:pPr>
            <a:endParaRPr lang="en-US" sz="4800"/>
          </a:p>
        </p:txBody>
      </p:sp>
      <p:sp>
        <p:nvSpPr>
          <p:cNvPr id="110618" name="Text Box 26"/>
          <p:cNvSpPr txBox="1">
            <a:spLocks noChangeArrowheads="1"/>
          </p:cNvSpPr>
          <p:nvPr/>
        </p:nvSpPr>
        <p:spPr bwMode="auto">
          <a:xfrm>
            <a:off x="0" y="4419600"/>
            <a:ext cx="3048000" cy="457200"/>
          </a:xfrm>
          <a:prstGeom prst="rect">
            <a:avLst/>
          </a:prstGeom>
          <a:noFill/>
          <a:ln w="9525">
            <a:noFill/>
            <a:miter lim="800000"/>
            <a:headEnd/>
            <a:tailEnd/>
          </a:ln>
          <a:effectLst/>
        </p:spPr>
        <p:txBody>
          <a:bodyPr>
            <a:spAutoFit/>
          </a:bodyPr>
          <a:lstStyle/>
          <a:p>
            <a:r>
              <a:rPr lang="en-US" sz="2400" b="1">
                <a:solidFill>
                  <a:srgbClr val="008000"/>
                </a:solidFill>
              </a:rPr>
              <a:t>Kinh thành Huế</a:t>
            </a:r>
          </a:p>
        </p:txBody>
      </p:sp>
      <p:sp>
        <p:nvSpPr>
          <p:cNvPr id="110619" name="Text Box 27"/>
          <p:cNvSpPr txBox="1">
            <a:spLocks noChangeArrowheads="1"/>
          </p:cNvSpPr>
          <p:nvPr/>
        </p:nvSpPr>
        <p:spPr bwMode="auto">
          <a:xfrm>
            <a:off x="6096000" y="4419600"/>
            <a:ext cx="3505200" cy="457200"/>
          </a:xfrm>
          <a:prstGeom prst="rect">
            <a:avLst/>
          </a:prstGeom>
          <a:noFill/>
          <a:ln w="9525">
            <a:noFill/>
            <a:miter lim="800000"/>
            <a:headEnd/>
            <a:tailEnd/>
          </a:ln>
          <a:effectLst/>
        </p:spPr>
        <p:txBody>
          <a:bodyPr>
            <a:spAutoFit/>
          </a:bodyPr>
          <a:lstStyle/>
          <a:p>
            <a:r>
              <a:rPr lang="en-US" sz="2400">
                <a:solidFill>
                  <a:srgbClr val="FFFF00"/>
                </a:solidFill>
              </a:rPr>
              <a:t> </a:t>
            </a:r>
            <a:r>
              <a:rPr lang="en-US" sz="2400" b="1">
                <a:solidFill>
                  <a:srgbClr val="008000"/>
                </a:solidFill>
              </a:rPr>
              <a:t>Cửa Ngọ Môn về đêm</a:t>
            </a:r>
          </a:p>
        </p:txBody>
      </p:sp>
      <p:pic>
        <p:nvPicPr>
          <p:cNvPr id="110621" name="Kinh thanh Hue.mpg">
            <a:hlinkClick r:id="" action="ppaction://media"/>
          </p:cNvPr>
          <p:cNvPicPr>
            <a:picLocks noRot="1" noChangeAspect="1" noChangeArrowheads="1"/>
          </p:cNvPicPr>
          <p:nvPr>
            <a:videoFile r:link="rId1"/>
          </p:nvPr>
        </p:nvPicPr>
        <p:blipFill>
          <a:blip r:embed="rId6"/>
          <a:srcRect/>
          <a:stretch>
            <a:fillRect/>
          </a:stretch>
        </p:blipFill>
        <p:spPr bwMode="auto">
          <a:xfrm>
            <a:off x="3048000" y="1066800"/>
            <a:ext cx="2895600" cy="3200400"/>
          </a:xfrm>
          <a:prstGeom prst="rect">
            <a:avLst/>
          </a:prstGeom>
          <a:noFill/>
          <a:ln w="19050">
            <a:solidFill>
              <a:srgbClr val="000000"/>
            </a:solidFill>
            <a:miter lim="800000"/>
            <a:headEnd/>
            <a:tailEnd/>
          </a:ln>
        </p:spPr>
      </p:pic>
      <p:sp>
        <p:nvSpPr>
          <p:cNvPr id="110626" name="Text Box 34"/>
          <p:cNvSpPr txBox="1">
            <a:spLocks noChangeArrowheads="1"/>
          </p:cNvSpPr>
          <p:nvPr/>
        </p:nvSpPr>
        <p:spPr bwMode="auto">
          <a:xfrm>
            <a:off x="3276600" y="4419600"/>
            <a:ext cx="2209800" cy="457200"/>
          </a:xfrm>
          <a:prstGeom prst="rect">
            <a:avLst/>
          </a:prstGeom>
          <a:noFill/>
          <a:ln w="9525">
            <a:noFill/>
            <a:miter lim="800000"/>
            <a:headEnd/>
            <a:tailEnd/>
          </a:ln>
          <a:effectLst/>
        </p:spPr>
        <p:txBody>
          <a:bodyPr>
            <a:spAutoFit/>
          </a:bodyPr>
          <a:lstStyle/>
          <a:p>
            <a:r>
              <a:rPr lang="en-US" sz="2400">
                <a:solidFill>
                  <a:srgbClr val="FFFF00"/>
                </a:solidFill>
              </a:rPr>
              <a:t> </a:t>
            </a:r>
            <a:r>
              <a:rPr lang="en-US" sz="2400" b="1">
                <a:solidFill>
                  <a:srgbClr val="008000"/>
                </a:solidFill>
              </a:rPr>
              <a:t>Cửa Ngọ Môn</a:t>
            </a:r>
            <a:r>
              <a:rPr lang="en-US" sz="2400" b="1">
                <a:solidFill>
                  <a:srgbClr val="FFFF00"/>
                </a:solidFill>
              </a:rPr>
              <a:t> </a:t>
            </a:r>
          </a:p>
        </p:txBody>
      </p:sp>
      <p:pic>
        <p:nvPicPr>
          <p:cNvPr id="110627" name="Picture 35" descr="kdHue"/>
          <p:cNvPicPr>
            <a:picLocks noChangeAspect="1" noChangeArrowheads="1"/>
          </p:cNvPicPr>
          <p:nvPr/>
        </p:nvPicPr>
        <p:blipFill>
          <a:blip r:embed="rId7"/>
          <a:srcRect/>
          <a:stretch>
            <a:fillRect/>
          </a:stretch>
        </p:blipFill>
        <p:spPr bwMode="auto">
          <a:xfrm>
            <a:off x="0" y="1066800"/>
            <a:ext cx="3048000" cy="3200400"/>
          </a:xfrm>
          <a:prstGeom prst="rect">
            <a:avLst/>
          </a:prstGeom>
          <a:noFill/>
        </p:spPr>
      </p:pic>
    </p:spTree>
  </p:cSld>
  <p:clrMapOvr>
    <a:masterClrMapping/>
  </p:clrMapOvr>
  <p:transition spd="med">
    <p:zoom dir="in"/>
    <p:sndAc>
      <p:stSnd>
        <p:snd r:embed="rId4"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strips(downLeft)">
                                      <p:cBhvr>
                                        <p:cTn id="7" dur="500"/>
                                        <p:tgtEl>
                                          <p:spTgt spid="1106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0618"/>
                                        </p:tgtEl>
                                        <p:attrNameLst>
                                          <p:attrName>style.visibility</p:attrName>
                                        </p:attrNameLst>
                                      </p:cBhvr>
                                      <p:to>
                                        <p:strVal val="visible"/>
                                      </p:to>
                                    </p:set>
                                    <p:anim calcmode="discrete" valueType="clr">
                                      <p:cBhvr override="childStyle">
                                        <p:cTn id="12" dur="80"/>
                                        <p:tgtEl>
                                          <p:spTgt spid="1106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0618"/>
                                        </p:tgtEl>
                                        <p:attrNameLst>
                                          <p:attrName>fillcolor</p:attrName>
                                        </p:attrNameLst>
                                      </p:cBhvr>
                                      <p:tavLst>
                                        <p:tav tm="0">
                                          <p:val>
                                            <p:clrVal>
                                              <a:schemeClr val="accent2"/>
                                            </p:clrVal>
                                          </p:val>
                                        </p:tav>
                                        <p:tav tm="50000">
                                          <p:val>
                                            <p:clrVal>
                                              <a:schemeClr val="hlink"/>
                                            </p:clrVal>
                                          </p:val>
                                        </p:tav>
                                      </p:tavLst>
                                    </p:anim>
                                    <p:set>
                                      <p:cBhvr>
                                        <p:cTn id="14" dur="80"/>
                                        <p:tgtEl>
                                          <p:spTgt spid="110618"/>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0626"/>
                                        </p:tgtEl>
                                        <p:attrNameLst>
                                          <p:attrName>style.visibility</p:attrName>
                                        </p:attrNameLst>
                                      </p:cBhvr>
                                      <p:to>
                                        <p:strVal val="visible"/>
                                      </p:to>
                                    </p:set>
                                    <p:anim calcmode="discrete" valueType="clr">
                                      <p:cBhvr override="childStyle">
                                        <p:cTn id="17" dur="80"/>
                                        <p:tgtEl>
                                          <p:spTgt spid="11062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0626"/>
                                        </p:tgtEl>
                                        <p:attrNameLst>
                                          <p:attrName>fillcolor</p:attrName>
                                        </p:attrNameLst>
                                      </p:cBhvr>
                                      <p:tavLst>
                                        <p:tav tm="0">
                                          <p:val>
                                            <p:clrVal>
                                              <a:schemeClr val="accent2"/>
                                            </p:clrVal>
                                          </p:val>
                                        </p:tav>
                                        <p:tav tm="50000">
                                          <p:val>
                                            <p:clrVal>
                                              <a:schemeClr val="hlink"/>
                                            </p:clrVal>
                                          </p:val>
                                        </p:tav>
                                      </p:tavLst>
                                    </p:anim>
                                    <p:set>
                                      <p:cBhvr>
                                        <p:cTn id="19" dur="80"/>
                                        <p:tgtEl>
                                          <p:spTgt spid="110626"/>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0619"/>
                                        </p:tgtEl>
                                        <p:attrNameLst>
                                          <p:attrName>style.visibility</p:attrName>
                                        </p:attrNameLst>
                                      </p:cBhvr>
                                      <p:to>
                                        <p:strVal val="visible"/>
                                      </p:to>
                                    </p:set>
                                    <p:anim calcmode="discrete" valueType="clr">
                                      <p:cBhvr override="childStyle">
                                        <p:cTn id="22" dur="80"/>
                                        <p:tgtEl>
                                          <p:spTgt spid="11061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0619"/>
                                        </p:tgtEl>
                                        <p:attrNameLst>
                                          <p:attrName>fillcolor</p:attrName>
                                        </p:attrNameLst>
                                      </p:cBhvr>
                                      <p:tavLst>
                                        <p:tav tm="0">
                                          <p:val>
                                            <p:clrVal>
                                              <a:schemeClr val="accent2"/>
                                            </p:clrVal>
                                          </p:val>
                                        </p:tav>
                                        <p:tav tm="50000">
                                          <p:val>
                                            <p:clrVal>
                                              <a:schemeClr val="hlink"/>
                                            </p:clrVal>
                                          </p:val>
                                        </p:tav>
                                      </p:tavLst>
                                    </p:anim>
                                    <p:set>
                                      <p:cBhvr>
                                        <p:cTn id="24" dur="80"/>
                                        <p:tgtEl>
                                          <p:spTgt spid="11061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0606"/>
                                        </p:tgtEl>
                                        <p:attrNameLst>
                                          <p:attrName>style.visibility</p:attrName>
                                        </p:attrNameLst>
                                      </p:cBhvr>
                                      <p:to>
                                        <p:strVal val="visible"/>
                                      </p:to>
                                    </p:set>
                                    <p:anim calcmode="lin" valueType="num">
                                      <p:cBhvr additive="base">
                                        <p:cTn id="29" dur="500" fill="hold"/>
                                        <p:tgtEl>
                                          <p:spTgt spid="110606"/>
                                        </p:tgtEl>
                                        <p:attrNameLst>
                                          <p:attrName>ppt_x</p:attrName>
                                        </p:attrNameLst>
                                      </p:cBhvr>
                                      <p:tavLst>
                                        <p:tav tm="0">
                                          <p:val>
                                            <p:strVal val="#ppt_x"/>
                                          </p:val>
                                        </p:tav>
                                        <p:tav tm="100000">
                                          <p:val>
                                            <p:strVal val="#ppt_x"/>
                                          </p:val>
                                        </p:tav>
                                      </p:tavLst>
                                    </p:anim>
                                    <p:anim calcmode="lin" valueType="num">
                                      <p:cBhvr additive="base">
                                        <p:cTn id="30" dur="500" fill="hold"/>
                                        <p:tgtEl>
                                          <p:spTgt spid="110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110621"/>
                </p:tgtEl>
              </p:cMediaNode>
            </p:video>
          </p:childTnLst>
        </p:cTn>
      </p:par>
    </p:tnLst>
    <p:bldLst>
      <p:bldP spid="110602" grpId="0"/>
      <p:bldP spid="110606" grpId="0"/>
      <p:bldP spid="110618" grpId="0"/>
      <p:bldP spid="110619" grpId="0"/>
      <p:bldP spid="1106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133600" y="0"/>
            <a:ext cx="5181600" cy="823913"/>
          </a:xfrm>
          <a:prstGeom prst="rect">
            <a:avLst/>
          </a:prstGeom>
          <a:noFill/>
          <a:ln w="9525">
            <a:noFill/>
            <a:miter lim="800000"/>
            <a:headEnd/>
            <a:tailEnd/>
          </a:ln>
          <a:effectLst/>
        </p:spPr>
        <p:txBody>
          <a:bodyPr>
            <a:spAutoFit/>
          </a:bodyPr>
          <a:lstStyle/>
          <a:p>
            <a:pPr algn="ctr" eaLnBrk="1" hangingPunct="1">
              <a:spcBef>
                <a:spcPct val="50000"/>
              </a:spcBef>
            </a:pPr>
            <a:r>
              <a:rPr lang="en-US" sz="4800" b="1">
                <a:solidFill>
                  <a:srgbClr val="FF0066"/>
                </a:solidFill>
              </a:rPr>
              <a:t>Ch</a:t>
            </a:r>
            <a:r>
              <a:rPr lang="vi-VN" sz="4800" b="1">
                <a:solidFill>
                  <a:srgbClr val="FF0066"/>
                </a:solidFill>
              </a:rPr>
              <a:t>ùa</a:t>
            </a:r>
            <a:r>
              <a:rPr lang="en-US" sz="4800" b="1">
                <a:solidFill>
                  <a:srgbClr val="FF0066"/>
                </a:solidFill>
              </a:rPr>
              <a:t> Thi</a:t>
            </a:r>
            <a:r>
              <a:rPr lang="vi-VN" sz="4800" b="1">
                <a:solidFill>
                  <a:srgbClr val="FF0066"/>
                </a:solidFill>
              </a:rPr>
              <a:t>ê</a:t>
            </a:r>
            <a:r>
              <a:rPr lang="en-US" sz="4800" b="1">
                <a:solidFill>
                  <a:srgbClr val="FF0066"/>
                </a:solidFill>
              </a:rPr>
              <a:t>n M</a:t>
            </a:r>
            <a:r>
              <a:rPr lang="vi-VN" sz="4800" b="1">
                <a:solidFill>
                  <a:srgbClr val="FF0066"/>
                </a:solidFill>
              </a:rPr>
              <a:t>ụ</a:t>
            </a:r>
          </a:p>
        </p:txBody>
      </p:sp>
      <p:sp>
        <p:nvSpPr>
          <p:cNvPr id="107524" name="Text Box 4"/>
          <p:cNvSpPr txBox="1">
            <a:spLocks noChangeArrowheads="1"/>
          </p:cNvSpPr>
          <p:nvPr/>
        </p:nvSpPr>
        <p:spPr bwMode="auto">
          <a:xfrm>
            <a:off x="2438400" y="762000"/>
            <a:ext cx="4572000" cy="366713"/>
          </a:xfrm>
          <a:prstGeom prst="rect">
            <a:avLst/>
          </a:prstGeom>
          <a:noFill/>
          <a:ln w="9525">
            <a:noFill/>
            <a:miter lim="800000"/>
            <a:headEnd/>
            <a:tailEnd/>
          </a:ln>
          <a:effectLst/>
        </p:spPr>
        <p:txBody>
          <a:bodyPr>
            <a:spAutoFit/>
          </a:bodyPr>
          <a:lstStyle/>
          <a:p>
            <a:pPr eaLnBrk="1" hangingPunct="1">
              <a:spcBef>
                <a:spcPct val="50000"/>
              </a:spcBef>
            </a:pPr>
            <a:endParaRPr lang="en-US" sz="1800"/>
          </a:p>
        </p:txBody>
      </p:sp>
      <p:sp>
        <p:nvSpPr>
          <p:cNvPr id="107527" name="Text Box 7"/>
          <p:cNvSpPr txBox="1">
            <a:spLocks noChangeArrowheads="1"/>
          </p:cNvSpPr>
          <p:nvPr/>
        </p:nvSpPr>
        <p:spPr bwMode="auto">
          <a:xfrm>
            <a:off x="2438400" y="762000"/>
            <a:ext cx="3962400" cy="366713"/>
          </a:xfrm>
          <a:prstGeom prst="rect">
            <a:avLst/>
          </a:prstGeom>
          <a:noFill/>
          <a:ln w="9525">
            <a:noFill/>
            <a:miter lim="800000"/>
            <a:headEnd/>
            <a:tailEnd/>
          </a:ln>
          <a:effectLst/>
        </p:spPr>
        <p:txBody>
          <a:bodyPr>
            <a:spAutoFit/>
          </a:bodyPr>
          <a:lstStyle/>
          <a:p>
            <a:pPr eaLnBrk="1" hangingPunct="1">
              <a:spcBef>
                <a:spcPct val="50000"/>
              </a:spcBef>
            </a:pPr>
            <a:endParaRPr lang="en-US" sz="1800"/>
          </a:p>
        </p:txBody>
      </p:sp>
      <p:sp>
        <p:nvSpPr>
          <p:cNvPr id="107528" name="Text Box 8"/>
          <p:cNvSpPr txBox="1">
            <a:spLocks noChangeArrowheads="1"/>
          </p:cNvSpPr>
          <p:nvPr/>
        </p:nvSpPr>
        <p:spPr bwMode="auto">
          <a:xfrm>
            <a:off x="2895600" y="-609600"/>
            <a:ext cx="5029200" cy="457200"/>
          </a:xfrm>
          <a:prstGeom prst="rect">
            <a:avLst/>
          </a:prstGeom>
          <a:noFill/>
          <a:ln w="9525">
            <a:noFill/>
            <a:miter lim="800000"/>
            <a:headEnd/>
            <a:tailEnd/>
          </a:ln>
          <a:effectLst/>
        </p:spPr>
        <p:txBody>
          <a:bodyPr>
            <a:spAutoFit/>
          </a:bodyPr>
          <a:lstStyle/>
          <a:p>
            <a:pPr algn="just" eaLnBrk="1" hangingPunct="1">
              <a:spcBef>
                <a:spcPct val="50000"/>
              </a:spcBef>
            </a:pPr>
            <a:endParaRPr lang="vi-VN" sz="2400" b="1">
              <a:solidFill>
                <a:srgbClr val="FFFF00"/>
              </a:solidFill>
            </a:endParaRPr>
          </a:p>
        </p:txBody>
      </p:sp>
      <p:sp>
        <p:nvSpPr>
          <p:cNvPr id="107535" name="Text Box 15"/>
          <p:cNvSpPr txBox="1">
            <a:spLocks noChangeArrowheads="1"/>
          </p:cNvSpPr>
          <p:nvPr/>
        </p:nvSpPr>
        <p:spPr bwMode="auto">
          <a:xfrm>
            <a:off x="517525" y="5029200"/>
            <a:ext cx="8626475" cy="2227263"/>
          </a:xfrm>
          <a:prstGeom prst="rect">
            <a:avLst/>
          </a:prstGeom>
          <a:noFill/>
          <a:ln w="9525">
            <a:noFill/>
            <a:miter lim="800000"/>
            <a:headEnd/>
            <a:tailEnd/>
          </a:ln>
          <a:effectLst/>
        </p:spPr>
        <p:txBody>
          <a:bodyPr>
            <a:spAutoFit/>
          </a:bodyPr>
          <a:lstStyle/>
          <a:p>
            <a:r>
              <a:rPr lang="en-US" sz="2800">
                <a:solidFill>
                  <a:srgbClr val="0000FF"/>
                </a:solidFill>
              </a:rPr>
              <a:t>Chùa Thiên Mụ đã có cách đây hơn 400 năm, nằm ngay bên bờ sông Hương. Chùa có ngọn thápPhước Duyên cao 7 tầng, nhiều khu vườn rộng, với không gian tĩnh lặng , trang nghiêm. Du khách đến đây để viếng chùa, lễ Phật.</a:t>
            </a:r>
          </a:p>
          <a:p>
            <a:endParaRPr lang="en-US" sz="2800">
              <a:solidFill>
                <a:srgbClr val="0000FF"/>
              </a:solidFill>
            </a:endParaRPr>
          </a:p>
        </p:txBody>
      </p:sp>
      <p:sp>
        <p:nvSpPr>
          <p:cNvPr id="107537" name="Text Box 17"/>
          <p:cNvSpPr txBox="1">
            <a:spLocks noChangeArrowheads="1"/>
          </p:cNvSpPr>
          <p:nvPr/>
        </p:nvSpPr>
        <p:spPr bwMode="auto">
          <a:xfrm>
            <a:off x="3048000" y="609600"/>
            <a:ext cx="3429000" cy="823913"/>
          </a:xfrm>
          <a:prstGeom prst="rect">
            <a:avLst/>
          </a:prstGeom>
          <a:noFill/>
          <a:ln w="9525">
            <a:noFill/>
            <a:miter lim="800000"/>
            <a:headEnd/>
            <a:tailEnd/>
          </a:ln>
          <a:effectLst/>
        </p:spPr>
        <p:txBody>
          <a:bodyPr>
            <a:spAutoFit/>
          </a:bodyPr>
          <a:lstStyle/>
          <a:p>
            <a:endParaRPr lang="en-US" sz="4800"/>
          </a:p>
        </p:txBody>
      </p:sp>
      <p:pic>
        <p:nvPicPr>
          <p:cNvPr id="107540" name="Picture 20" descr="Chua Thien Mu"/>
          <p:cNvPicPr>
            <a:picLocks noChangeAspect="1" noChangeArrowheads="1"/>
          </p:cNvPicPr>
          <p:nvPr/>
        </p:nvPicPr>
        <p:blipFill>
          <a:blip r:embed="rId3"/>
          <a:srcRect/>
          <a:stretch>
            <a:fillRect/>
          </a:stretch>
        </p:blipFill>
        <p:spPr bwMode="auto">
          <a:xfrm>
            <a:off x="0" y="914400"/>
            <a:ext cx="4724400" cy="3962400"/>
          </a:xfrm>
          <a:prstGeom prst="rect">
            <a:avLst/>
          </a:prstGeom>
          <a:noFill/>
          <a:ln w="9525">
            <a:noFill/>
            <a:miter lim="800000"/>
            <a:headEnd/>
            <a:tailEnd/>
          </a:ln>
        </p:spPr>
      </p:pic>
      <p:pic>
        <p:nvPicPr>
          <p:cNvPr id="107541" name="Picture 21" descr="thienmu"/>
          <p:cNvPicPr>
            <a:picLocks noChangeAspect="1" noChangeArrowheads="1"/>
          </p:cNvPicPr>
          <p:nvPr/>
        </p:nvPicPr>
        <p:blipFill>
          <a:blip r:embed="rId4"/>
          <a:srcRect/>
          <a:stretch>
            <a:fillRect/>
          </a:stretch>
        </p:blipFill>
        <p:spPr bwMode="auto">
          <a:xfrm>
            <a:off x="4876800" y="914400"/>
            <a:ext cx="42672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500" fill="hold"/>
                                        <p:tgtEl>
                                          <p:spTgt spid="107522"/>
                                        </p:tgtEl>
                                        <p:attrNameLst>
                                          <p:attrName>ppt_w</p:attrName>
                                        </p:attrNameLst>
                                      </p:cBhvr>
                                      <p:tavLst>
                                        <p:tav tm="0">
                                          <p:val>
                                            <p:fltVal val="0"/>
                                          </p:val>
                                        </p:tav>
                                        <p:tav tm="100000">
                                          <p:val>
                                            <p:strVal val="#ppt_w"/>
                                          </p:val>
                                        </p:tav>
                                      </p:tavLst>
                                    </p:anim>
                                    <p:anim calcmode="lin" valueType="num">
                                      <p:cBhvr>
                                        <p:cTn id="8" dur="500" fill="hold"/>
                                        <p:tgtEl>
                                          <p:spTgt spid="107522"/>
                                        </p:tgtEl>
                                        <p:attrNameLst>
                                          <p:attrName>ppt_h</p:attrName>
                                        </p:attrNameLst>
                                      </p:cBhvr>
                                      <p:tavLst>
                                        <p:tav tm="0">
                                          <p:val>
                                            <p:fltVal val="0"/>
                                          </p:val>
                                        </p:tav>
                                        <p:tav tm="100000">
                                          <p:val>
                                            <p:strVal val="#ppt_h"/>
                                          </p:val>
                                        </p:tav>
                                      </p:tavLst>
                                    </p:anim>
                                    <p:animEffect transition="in" filter="fade">
                                      <p:cBhvr>
                                        <p:cTn id="9" dur="500"/>
                                        <p:tgtEl>
                                          <p:spTgt spid="10752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07535"/>
                                        </p:tgtEl>
                                        <p:attrNameLst>
                                          <p:attrName>style.visibility</p:attrName>
                                        </p:attrNameLst>
                                      </p:cBhvr>
                                      <p:to>
                                        <p:strVal val="visible"/>
                                      </p:to>
                                    </p:set>
                                    <p:anim calcmode="lin" valueType="num">
                                      <p:cBhvr>
                                        <p:cTn id="14" dur="500" fill="hold"/>
                                        <p:tgtEl>
                                          <p:spTgt spid="107535"/>
                                        </p:tgtEl>
                                        <p:attrNameLst>
                                          <p:attrName>ppt_w</p:attrName>
                                        </p:attrNameLst>
                                      </p:cBhvr>
                                      <p:tavLst>
                                        <p:tav tm="0">
                                          <p:val>
                                            <p:fltVal val="0"/>
                                          </p:val>
                                        </p:tav>
                                        <p:tav tm="100000">
                                          <p:val>
                                            <p:strVal val="#ppt_w"/>
                                          </p:val>
                                        </p:tav>
                                      </p:tavLst>
                                    </p:anim>
                                    <p:anim calcmode="lin" valueType="num">
                                      <p:cBhvr>
                                        <p:cTn id="15" dur="500" fill="hold"/>
                                        <p:tgtEl>
                                          <p:spTgt spid="107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descr="20060830110444826294"/>
          <p:cNvPicPr>
            <a:picLocks noChangeAspect="1" noChangeArrowheads="1"/>
          </p:cNvPicPr>
          <p:nvPr>
            <p:ph sz="half" idx="4294967295"/>
          </p:nvPr>
        </p:nvPicPr>
        <p:blipFill>
          <a:blip r:embed="rId4"/>
          <a:srcRect/>
          <a:stretch>
            <a:fillRect/>
          </a:stretch>
        </p:blipFill>
        <p:spPr>
          <a:xfrm>
            <a:off x="0" y="0"/>
            <a:ext cx="9144000" cy="6858000"/>
          </a:xfrm>
          <a:noFill/>
          <a:ln/>
        </p:spPr>
      </p:pic>
      <p:sp>
        <p:nvSpPr>
          <p:cNvPr id="563203" name="Rectangle 3"/>
          <p:cNvSpPr>
            <a:spLocks noChangeArrowheads="1"/>
          </p:cNvSpPr>
          <p:nvPr/>
        </p:nvSpPr>
        <p:spPr bwMode="auto">
          <a:xfrm>
            <a:off x="1981200" y="609600"/>
            <a:ext cx="4953000" cy="641350"/>
          </a:xfrm>
          <a:prstGeom prst="rect">
            <a:avLst/>
          </a:prstGeom>
          <a:noFill/>
          <a:ln w="9525">
            <a:noFill/>
            <a:miter lim="800000"/>
            <a:headEnd/>
            <a:tailEnd/>
          </a:ln>
          <a:effectLst/>
        </p:spPr>
        <p:txBody>
          <a:bodyPr anchor="ctr">
            <a:spAutoFit/>
          </a:bodyPr>
          <a:lstStyle/>
          <a:p>
            <a:pPr algn="ctr" eaLnBrk="1" hangingPunct="1"/>
            <a:r>
              <a:rPr lang="vi-VN" sz="3600" b="1">
                <a:solidFill>
                  <a:srgbClr val="FF33CC"/>
                </a:solidFill>
              </a:rPr>
              <a:t>Lăng vua Tự Đức</a:t>
            </a:r>
          </a:p>
        </p:txBody>
      </p:sp>
      <p:pic>
        <p:nvPicPr>
          <p:cNvPr id="563204" name="Lang Tu Duc.AVI">
            <a:hlinkClick r:id="" action="ppaction://media"/>
          </p:cNvPr>
          <p:cNvPicPr>
            <a:picLocks noRot="1" noChangeAspect="1" noChangeArrowheads="1"/>
          </p:cNvPicPr>
          <p:nvPr>
            <p:ph/>
            <a:videoFile r:link="rId1"/>
          </p:nvPr>
        </p:nvPicPr>
        <p:blipFill>
          <a:blip r:embed="rId5"/>
          <a:srcRect/>
          <a:stretch>
            <a:fillRect/>
          </a:stretch>
        </p:blipFill>
        <p:spPr>
          <a:xfrm>
            <a:off x="0" y="1752600"/>
            <a:ext cx="4267200" cy="3200400"/>
          </a:xfrm>
          <a:ln w="19050">
            <a:solidFill>
              <a:srgbClr val="000000"/>
            </a:solidFill>
          </a:ln>
        </p:spPr>
      </p:pic>
      <p:pic>
        <p:nvPicPr>
          <p:cNvPr id="563205" name="Picture 5" descr="canh hue"/>
          <p:cNvPicPr>
            <a:picLocks noChangeAspect="1" noChangeArrowheads="1"/>
          </p:cNvPicPr>
          <p:nvPr/>
        </p:nvPicPr>
        <p:blipFill>
          <a:blip r:embed="rId6"/>
          <a:srcRect/>
          <a:stretch>
            <a:fillRect/>
          </a:stretch>
        </p:blipFill>
        <p:spPr bwMode="auto">
          <a:xfrm>
            <a:off x="4343400" y="1676400"/>
            <a:ext cx="4800600" cy="3255963"/>
          </a:xfrm>
          <a:prstGeom prst="rect">
            <a:avLst/>
          </a:prstGeom>
          <a:noFill/>
          <a:ln w="9525">
            <a:noFill/>
            <a:miter lim="800000"/>
            <a:headEnd/>
            <a:tailEnd/>
          </a:ln>
        </p:spPr>
      </p:pic>
      <p:sp>
        <p:nvSpPr>
          <p:cNvPr id="563206" name="Text Box 6"/>
          <p:cNvSpPr txBox="1">
            <a:spLocks noChangeArrowheads="1"/>
          </p:cNvSpPr>
          <p:nvPr/>
        </p:nvSpPr>
        <p:spPr bwMode="auto">
          <a:xfrm>
            <a:off x="457200" y="4495800"/>
            <a:ext cx="8305800" cy="1952625"/>
          </a:xfrm>
          <a:prstGeom prst="rect">
            <a:avLst/>
          </a:prstGeom>
          <a:noFill/>
          <a:ln w="9525">
            <a:noFill/>
            <a:miter lim="800000"/>
            <a:headEnd/>
            <a:tailEnd/>
          </a:ln>
          <a:effectLst/>
        </p:spPr>
        <p:txBody>
          <a:bodyPr>
            <a:spAutoFit/>
          </a:bodyPr>
          <a:lstStyle/>
          <a:p>
            <a:pPr algn="just" eaLnBrk="1" hangingPunct="1">
              <a:spcBef>
                <a:spcPct val="50000"/>
              </a:spcBef>
            </a:pPr>
            <a:endParaRPr lang="en-US" sz="2400" b="1">
              <a:solidFill>
                <a:srgbClr val="FFFFFF"/>
              </a:solidFill>
            </a:endParaRPr>
          </a:p>
          <a:p>
            <a:pPr algn="just" eaLnBrk="1" hangingPunct="1">
              <a:spcBef>
                <a:spcPct val="50000"/>
              </a:spcBef>
            </a:pPr>
            <a:r>
              <a:rPr lang="en-US" sz="2800">
                <a:solidFill>
                  <a:srgbClr val="0000FF"/>
                </a:solidFill>
              </a:rPr>
              <a:t>Lăng Tự Ðức là một khung cảnh nên thơ, một bức tranh sơn thủy hữu tình . Kiến trúc ,thiên nhiên ở đây độc đáo và   hoành tráng.</a:t>
            </a:r>
            <a:endParaRPr lang="vi-VN"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63203"/>
                                        </p:tgtEl>
                                        <p:attrNameLst>
                                          <p:attrName>style.visibility</p:attrName>
                                        </p:attrNameLst>
                                      </p:cBhvr>
                                      <p:to>
                                        <p:strVal val="visible"/>
                                      </p:to>
                                    </p:set>
                                    <p:anim calcmode="lin" valueType="num">
                                      <p:cBhvr>
                                        <p:cTn id="7" dur="500" fill="hold"/>
                                        <p:tgtEl>
                                          <p:spTgt spid="563203"/>
                                        </p:tgtEl>
                                        <p:attrNameLst>
                                          <p:attrName>ppt_w</p:attrName>
                                        </p:attrNameLst>
                                      </p:cBhvr>
                                      <p:tavLst>
                                        <p:tav tm="0">
                                          <p:val>
                                            <p:fltVal val="0"/>
                                          </p:val>
                                        </p:tav>
                                        <p:tav tm="100000">
                                          <p:val>
                                            <p:strVal val="#ppt_w"/>
                                          </p:val>
                                        </p:tav>
                                      </p:tavLst>
                                    </p:anim>
                                    <p:anim calcmode="lin" valueType="num">
                                      <p:cBhvr>
                                        <p:cTn id="8" dur="500" fill="hold"/>
                                        <p:tgtEl>
                                          <p:spTgt spid="56320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3204"/>
                                        </p:tgtEl>
                                        <p:attrNameLst>
                                          <p:attrName>style.visibility</p:attrName>
                                        </p:attrNameLst>
                                      </p:cBhvr>
                                      <p:to>
                                        <p:strVal val="visible"/>
                                      </p:to>
                                    </p:set>
                                    <p:anim calcmode="lin" valueType="num">
                                      <p:cBhvr>
                                        <p:cTn id="11" dur="500" fill="hold"/>
                                        <p:tgtEl>
                                          <p:spTgt spid="563204"/>
                                        </p:tgtEl>
                                        <p:attrNameLst>
                                          <p:attrName>ppt_w</p:attrName>
                                        </p:attrNameLst>
                                      </p:cBhvr>
                                      <p:tavLst>
                                        <p:tav tm="0">
                                          <p:val>
                                            <p:fltVal val="0"/>
                                          </p:val>
                                        </p:tav>
                                        <p:tav tm="100000">
                                          <p:val>
                                            <p:strVal val="#ppt_w"/>
                                          </p:val>
                                        </p:tav>
                                      </p:tavLst>
                                    </p:anim>
                                    <p:anim calcmode="lin" valueType="num">
                                      <p:cBhvr>
                                        <p:cTn id="12" dur="500" fill="hold"/>
                                        <p:tgtEl>
                                          <p:spTgt spid="56320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63205"/>
                                        </p:tgtEl>
                                        <p:attrNameLst>
                                          <p:attrName>style.visibility</p:attrName>
                                        </p:attrNameLst>
                                      </p:cBhvr>
                                      <p:to>
                                        <p:strVal val="visible"/>
                                      </p:to>
                                    </p:set>
                                    <p:anim calcmode="lin" valueType="num">
                                      <p:cBhvr>
                                        <p:cTn id="17" dur="500" fill="hold"/>
                                        <p:tgtEl>
                                          <p:spTgt spid="563205"/>
                                        </p:tgtEl>
                                        <p:attrNameLst>
                                          <p:attrName>ppt_w</p:attrName>
                                        </p:attrNameLst>
                                      </p:cBhvr>
                                      <p:tavLst>
                                        <p:tav tm="0">
                                          <p:val>
                                            <p:fltVal val="0"/>
                                          </p:val>
                                        </p:tav>
                                        <p:tav tm="100000">
                                          <p:val>
                                            <p:strVal val="#ppt_w"/>
                                          </p:val>
                                        </p:tav>
                                      </p:tavLst>
                                    </p:anim>
                                    <p:anim calcmode="lin" valueType="num">
                                      <p:cBhvr>
                                        <p:cTn id="18" dur="500" fill="hold"/>
                                        <p:tgtEl>
                                          <p:spTgt spid="56320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63206"/>
                                        </p:tgtEl>
                                        <p:attrNameLst>
                                          <p:attrName>style.visibility</p:attrName>
                                        </p:attrNameLst>
                                      </p:cBhvr>
                                      <p:to>
                                        <p:strVal val="visible"/>
                                      </p:to>
                                    </p:set>
                                    <p:anim calcmode="lin" valueType="num">
                                      <p:cBhvr>
                                        <p:cTn id="23" dur="500" fill="hold"/>
                                        <p:tgtEl>
                                          <p:spTgt spid="563206"/>
                                        </p:tgtEl>
                                        <p:attrNameLst>
                                          <p:attrName>ppt_w</p:attrName>
                                        </p:attrNameLst>
                                      </p:cBhvr>
                                      <p:tavLst>
                                        <p:tav tm="0">
                                          <p:val>
                                            <p:fltVal val="0"/>
                                          </p:val>
                                        </p:tav>
                                        <p:tav tm="100000">
                                          <p:val>
                                            <p:strVal val="#ppt_w"/>
                                          </p:val>
                                        </p:tav>
                                      </p:tavLst>
                                    </p:anim>
                                    <p:anim calcmode="lin" valueType="num">
                                      <p:cBhvr>
                                        <p:cTn id="24" dur="500" fill="hold"/>
                                        <p:tgtEl>
                                          <p:spTgt spid="563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Next" delay="0">
                      <p:tgtEl>
                        <p:sldTgt/>
                      </p:tgtEl>
                    </p:cond>
                    <p:cond evt="onPrev" delay="0">
                      <p:tgtEl>
                        <p:sldTgt/>
                      </p:tgtEl>
                    </p:cond>
                  </p:endCondLst>
                </p:cTn>
                <p:tgtEl>
                  <p:spTgt spid="563204"/>
                </p:tgtEl>
              </p:cMediaNode>
            </p:video>
          </p:childTnLst>
        </p:cTn>
      </p:par>
    </p:tnLst>
    <p:bldLst>
      <p:bldP spid="563203" grpId="0"/>
      <p:bldP spid="5632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25" name="Picture 17" descr="fbh"/>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01412" name="Text Box 4"/>
          <p:cNvSpPr txBox="1">
            <a:spLocks noChangeArrowheads="1"/>
          </p:cNvSpPr>
          <p:nvPr/>
        </p:nvSpPr>
        <p:spPr bwMode="auto">
          <a:xfrm>
            <a:off x="0" y="1949450"/>
            <a:ext cx="8686800" cy="946150"/>
          </a:xfrm>
          <a:prstGeom prst="rect">
            <a:avLst/>
          </a:prstGeom>
          <a:noFill/>
          <a:ln w="9525">
            <a:noFill/>
            <a:miter lim="800000"/>
            <a:headEnd/>
            <a:tailEnd/>
          </a:ln>
          <a:effectLst/>
        </p:spPr>
        <p:txBody>
          <a:bodyPr>
            <a:spAutoFit/>
          </a:bodyPr>
          <a:lstStyle/>
          <a:p>
            <a:r>
              <a:rPr lang="en-US" sz="2800" b="1" u="sng">
                <a:solidFill>
                  <a:srgbClr val="0000FF"/>
                </a:solidFill>
                <a:effectLst>
                  <a:outerShdw blurRad="38100" dist="38100" dir="2700000" algn="tl">
                    <a:srgbClr val="000000"/>
                  </a:outerShdw>
                </a:effectLst>
                <a:latin typeface="Arial" pitchFamily="34" charset="0"/>
              </a:rPr>
              <a:t>Câu1:</a:t>
            </a:r>
            <a:r>
              <a:rPr lang="en-US" sz="2800" b="1">
                <a:solidFill>
                  <a:srgbClr val="0000FF"/>
                </a:solidFill>
                <a:effectLst>
                  <a:outerShdw blurRad="38100" dist="38100" dir="2700000" algn="tl">
                    <a:srgbClr val="000000"/>
                  </a:outerShdw>
                </a:effectLst>
                <a:latin typeface="Arial" pitchFamily="34" charset="0"/>
              </a:rPr>
              <a:t> Kể tên một số ngành công nghiệp ở các tỉnh duyên hải miền Trung? </a:t>
            </a:r>
            <a:endParaRPr lang="fr-CA" sz="2800" b="1">
              <a:solidFill>
                <a:srgbClr val="475C3F"/>
              </a:solidFill>
              <a:effectLst>
                <a:outerShdw blurRad="38100" dist="38100" dir="2700000" algn="tl">
                  <a:srgbClr val="000000"/>
                </a:outerShdw>
              </a:effectLst>
            </a:endParaRPr>
          </a:p>
        </p:txBody>
      </p:sp>
      <p:sp>
        <p:nvSpPr>
          <p:cNvPr id="401413" name="WordArt 5"/>
          <p:cNvSpPr>
            <a:spLocks noChangeArrowheads="1" noChangeShapeType="1" noTextEdit="1"/>
          </p:cNvSpPr>
          <p:nvPr/>
        </p:nvSpPr>
        <p:spPr bwMode="auto">
          <a:xfrm>
            <a:off x="228600" y="914400"/>
            <a:ext cx="4819650" cy="738188"/>
          </a:xfrm>
          <a:prstGeom prst="rect">
            <a:avLst/>
          </a:prstGeom>
        </p:spPr>
        <p:txBody>
          <a:bodyPr wrap="none" fromWordArt="1">
            <a:prstTxWarp prst="textPlain">
              <a:avLst>
                <a:gd name="adj" fmla="val 50000"/>
              </a:avLst>
            </a:prstTxWarp>
          </a:bodyPr>
          <a:lstStyle/>
          <a:p>
            <a:pPr algn="ctr"/>
            <a:r>
              <a:rPr lang="en-US" sz="3600" kern="10">
                <a:ln w="19050">
                  <a:solidFill>
                    <a:srgbClr val="3366FF"/>
                  </a:solidFill>
                  <a:round/>
                  <a:headEnd/>
                  <a:tailEnd/>
                </a:ln>
                <a:solidFill>
                  <a:schemeClr val="bg1"/>
                </a:solidFill>
                <a:effectLst>
                  <a:outerShdw dist="35921" dir="2700000" algn="ctr" rotWithShape="0">
                    <a:srgbClr val="990000"/>
                  </a:outerShdw>
                </a:effectLst>
                <a:latin typeface="Verdana"/>
              </a:rPr>
              <a:t>KIỂM TRA BÀI CŨ</a:t>
            </a:r>
          </a:p>
        </p:txBody>
      </p:sp>
      <p:sp>
        <p:nvSpPr>
          <p:cNvPr id="401420" name="Rectangle 12"/>
          <p:cNvSpPr>
            <a:spLocks noChangeArrowheads="1"/>
          </p:cNvSpPr>
          <p:nvPr/>
        </p:nvSpPr>
        <p:spPr bwMode="auto">
          <a:xfrm>
            <a:off x="0" y="1963738"/>
            <a:ext cx="9144000" cy="2227262"/>
          </a:xfrm>
          <a:prstGeom prst="rect">
            <a:avLst/>
          </a:prstGeom>
          <a:noFill/>
          <a:ln w="9525">
            <a:noFill/>
            <a:miter lim="800000"/>
            <a:headEnd/>
            <a:tailEnd/>
          </a:ln>
          <a:effectLst/>
        </p:spPr>
        <p:txBody>
          <a:bodyPr>
            <a:spAutoFit/>
          </a:bodyPr>
          <a:lstStyle/>
          <a:p>
            <a:r>
              <a:rPr lang="en-US" sz="2800" b="1" u="sng">
                <a:solidFill>
                  <a:srgbClr val="0033CC"/>
                </a:solidFill>
                <a:latin typeface="Arial" pitchFamily="34" charset="0"/>
              </a:rPr>
              <a:t>Câu 2</a:t>
            </a:r>
            <a:r>
              <a:rPr lang="en-US" sz="2800" b="1">
                <a:solidFill>
                  <a:srgbClr val="0033CC"/>
                </a:solidFill>
                <a:latin typeface="Arial" pitchFamily="34" charset="0"/>
              </a:rPr>
              <a:t>: Vì sao ngày càng có nhiều khách du lịch đến tham quan miền Trung?</a:t>
            </a:r>
          </a:p>
          <a:p>
            <a:r>
              <a:rPr lang="en-US" sz="2800" b="1">
                <a:solidFill>
                  <a:srgbClr val="FF00FF"/>
                </a:solidFill>
                <a:latin typeface="Arial" pitchFamily="34" charset="0"/>
              </a:rPr>
              <a:t> Vì miền Trung có nhiều bãi biển, cảnh thiên nhiên đẹp.Có nhiều di sản văn hóa như cố đô Huế, phố cổ Hội An, di tích Mĩ Sơn,...</a:t>
            </a:r>
          </a:p>
        </p:txBody>
      </p:sp>
      <p:sp>
        <p:nvSpPr>
          <p:cNvPr id="401424" name="Rectangle 16"/>
          <p:cNvSpPr>
            <a:spLocks noChangeArrowheads="1"/>
          </p:cNvSpPr>
          <p:nvPr/>
        </p:nvSpPr>
        <p:spPr bwMode="auto">
          <a:xfrm>
            <a:off x="0" y="3016250"/>
            <a:ext cx="8610600" cy="946150"/>
          </a:xfrm>
          <a:prstGeom prst="rect">
            <a:avLst/>
          </a:prstGeom>
          <a:noFill/>
          <a:ln w="9525">
            <a:noFill/>
            <a:miter lim="800000"/>
            <a:headEnd/>
            <a:tailEnd/>
          </a:ln>
          <a:effectLst/>
        </p:spPr>
        <p:txBody>
          <a:bodyPr>
            <a:spAutoFit/>
          </a:bodyPr>
          <a:lstStyle/>
          <a:p>
            <a:r>
              <a:rPr lang="en-US" sz="2800" b="1">
                <a:solidFill>
                  <a:srgbClr val="FF00FF"/>
                </a:solidFill>
                <a:effectLst>
                  <a:outerShdw blurRad="38100" dist="38100" dir="2700000" algn="tl">
                    <a:srgbClr val="000000"/>
                  </a:outerShdw>
                </a:effectLst>
                <a:latin typeface="Arial" pitchFamily="34" charset="0"/>
              </a:rPr>
              <a:t> Ngành đóng tàu và sửa chữa tàu, sản xuất mía đường, lọc dầu,..</a:t>
            </a:r>
            <a:r>
              <a:rPr lang="en-US" sz="2800">
                <a:latin typeface="Arial" pitchFamily="34" charset="0"/>
              </a:rPr>
              <a:t>  </a:t>
            </a:r>
          </a:p>
        </p:txBody>
      </p:sp>
      <p:sp>
        <p:nvSpPr>
          <p:cNvPr id="401427" name="Rectangle 19"/>
          <p:cNvSpPr>
            <a:spLocks noChangeArrowheads="1"/>
          </p:cNvSpPr>
          <p:nvPr/>
        </p:nvSpPr>
        <p:spPr bwMode="auto">
          <a:xfrm>
            <a:off x="3581400" y="228600"/>
            <a:ext cx="1600200" cy="519113"/>
          </a:xfrm>
          <a:prstGeom prst="rect">
            <a:avLst/>
          </a:prstGeom>
          <a:noFill/>
          <a:ln w="9525">
            <a:noFill/>
            <a:miter lim="800000"/>
            <a:headEnd/>
            <a:tailEnd/>
          </a:ln>
          <a:effectLst/>
        </p:spPr>
        <p:txBody>
          <a:bodyPr>
            <a:spAutoFit/>
          </a:bodyPr>
          <a:lstStyle/>
          <a:p>
            <a:r>
              <a:rPr lang="en-US" sz="2800" b="1" u="sng">
                <a:solidFill>
                  <a:srgbClr val="0000FF"/>
                </a:solidFill>
              </a:rPr>
              <a:t>Địa lí:</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Effect transition="in" filter="box(in)">
                                      <p:cBhvr>
                                        <p:cTn id="7" dur="500"/>
                                        <p:tgtEl>
                                          <p:spTgt spid="401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1424">
                                            <p:txEl>
                                              <p:pRg st="0" end="0"/>
                                            </p:txEl>
                                          </p:spTgt>
                                        </p:tgtEl>
                                        <p:attrNameLst>
                                          <p:attrName>style.visibility</p:attrName>
                                        </p:attrNameLst>
                                      </p:cBhvr>
                                      <p:to>
                                        <p:strVal val="visible"/>
                                      </p:to>
                                    </p:set>
                                    <p:animEffect transition="in" filter="box(in)">
                                      <p:cBhvr>
                                        <p:cTn id="12" dur="500"/>
                                        <p:tgtEl>
                                          <p:spTgt spid="4014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401412">
                                            <p:txEl>
                                              <p:pRg st="0" end="0"/>
                                            </p:txEl>
                                          </p:spTgt>
                                        </p:tgtEl>
                                      </p:cBhvr>
                                    </p:animEffect>
                                    <p:set>
                                      <p:cBhvr>
                                        <p:cTn id="17" dur="1" fill="hold">
                                          <p:stCondLst>
                                            <p:cond delay="499"/>
                                          </p:stCondLst>
                                        </p:cTn>
                                        <p:tgtEl>
                                          <p:spTgt spid="401412">
                                            <p:txEl>
                                              <p:pRg st="0" end="0"/>
                                            </p:txEl>
                                          </p:spTgt>
                                        </p:tgtEl>
                                        <p:attrNameLst>
                                          <p:attrName>style.visibility</p:attrName>
                                        </p:attrNameLst>
                                      </p:cBhvr>
                                      <p:to>
                                        <p:strVal val="hidden"/>
                                      </p:to>
                                    </p:set>
                                  </p:childTnLst>
                                </p:cTn>
                              </p:par>
                              <p:par>
                                <p:cTn id="18" presetID="4" presetClass="exit" presetSubtype="16" fill="hold" grpId="0" nodeType="withEffect">
                                  <p:stCondLst>
                                    <p:cond delay="0"/>
                                  </p:stCondLst>
                                  <p:childTnLst>
                                    <p:animEffect transition="out" filter="box(in)">
                                      <p:cBhvr>
                                        <p:cTn id="19" dur="500"/>
                                        <p:tgtEl>
                                          <p:spTgt spid="401424">
                                            <p:txEl>
                                              <p:pRg st="0" end="0"/>
                                            </p:txEl>
                                          </p:spTgt>
                                        </p:tgtEl>
                                      </p:cBhvr>
                                    </p:animEffect>
                                    <p:set>
                                      <p:cBhvr>
                                        <p:cTn id="20" dur="1" fill="hold">
                                          <p:stCondLst>
                                            <p:cond delay="499"/>
                                          </p:stCondLst>
                                        </p:cTn>
                                        <p:tgtEl>
                                          <p:spTgt spid="40142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01420">
                                            <p:txEl>
                                              <p:pRg st="0" end="0"/>
                                            </p:txEl>
                                          </p:spTgt>
                                        </p:tgtEl>
                                        <p:attrNameLst>
                                          <p:attrName>style.visibility</p:attrName>
                                        </p:attrNameLst>
                                      </p:cBhvr>
                                      <p:to>
                                        <p:strVal val="visible"/>
                                      </p:to>
                                    </p:set>
                                    <p:animEffect transition="in" filter="box(in)">
                                      <p:cBhvr>
                                        <p:cTn id="25" dur="500"/>
                                        <p:tgtEl>
                                          <p:spTgt spid="4014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01420">
                                            <p:txEl>
                                              <p:pRg st="1" end="1"/>
                                            </p:txEl>
                                          </p:spTgt>
                                        </p:tgtEl>
                                        <p:attrNameLst>
                                          <p:attrName>style.visibility</p:attrName>
                                        </p:attrNameLst>
                                      </p:cBhvr>
                                      <p:to>
                                        <p:strVal val="visible"/>
                                      </p:to>
                                    </p:set>
                                    <p:animEffect transition="in" filter="box(in)">
                                      <p:cBhvr>
                                        <p:cTn id="30" dur="500"/>
                                        <p:tgtEl>
                                          <p:spTgt spid="401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allAtOnce"/>
      <p:bldP spid="40142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descr="20060830110444826294"/>
          <p:cNvPicPr>
            <a:picLocks noChangeAspect="1" noChangeArrowheads="1"/>
          </p:cNvPicPr>
          <p:nvPr>
            <p:ph sz="half" idx="4294967295"/>
          </p:nvPr>
        </p:nvPicPr>
        <p:blipFill>
          <a:blip r:embed="rId3"/>
          <a:srcRect/>
          <a:stretch>
            <a:fillRect/>
          </a:stretch>
        </p:blipFill>
        <p:spPr>
          <a:xfrm>
            <a:off x="0" y="0"/>
            <a:ext cx="9144000" cy="6858000"/>
          </a:xfrm>
          <a:noFill/>
          <a:ln/>
        </p:spPr>
      </p:pic>
      <p:pic>
        <p:nvPicPr>
          <p:cNvPr id="538627" name="Picture 3" descr="dienhonchen"/>
          <p:cNvPicPr>
            <a:picLocks noChangeAspect="1" noChangeArrowheads="1"/>
          </p:cNvPicPr>
          <p:nvPr>
            <p:ph type="body" sz="half" idx="1"/>
          </p:nvPr>
        </p:nvPicPr>
        <p:blipFill>
          <a:blip r:embed="rId4" cstate="print"/>
          <a:srcRect/>
          <a:stretch>
            <a:fillRect/>
          </a:stretch>
        </p:blipFill>
        <p:spPr>
          <a:xfrm>
            <a:off x="0" y="1600200"/>
            <a:ext cx="4572000" cy="3429000"/>
          </a:xfrm>
          <a:noFill/>
          <a:ln/>
        </p:spPr>
      </p:pic>
      <p:pic>
        <p:nvPicPr>
          <p:cNvPr id="538628" name="Picture 4" descr="Hue 106">
            <a:hlinkClick r:id="rId5" action="ppaction://hlinksldjump"/>
          </p:cNvPr>
          <p:cNvPicPr>
            <a:picLocks noChangeAspect="1" noChangeArrowheads="1"/>
          </p:cNvPicPr>
          <p:nvPr>
            <p:ph type="body" sz="half" idx="2"/>
          </p:nvPr>
        </p:nvPicPr>
        <p:blipFill>
          <a:blip r:embed="rId6"/>
          <a:srcRect/>
          <a:stretch>
            <a:fillRect/>
          </a:stretch>
        </p:blipFill>
        <p:spPr>
          <a:xfrm>
            <a:off x="4572000" y="1600200"/>
            <a:ext cx="4572000" cy="3429000"/>
          </a:xfrm>
          <a:noFill/>
          <a:ln/>
        </p:spPr>
      </p:pic>
      <p:sp>
        <p:nvSpPr>
          <p:cNvPr id="538629" name="Text Box 5"/>
          <p:cNvSpPr txBox="1">
            <a:spLocks noChangeArrowheads="1"/>
          </p:cNvSpPr>
          <p:nvPr/>
        </p:nvSpPr>
        <p:spPr bwMode="auto">
          <a:xfrm>
            <a:off x="228600" y="5257800"/>
            <a:ext cx="8458200" cy="1068388"/>
          </a:xfrm>
          <a:prstGeom prst="rect">
            <a:avLst/>
          </a:prstGeom>
          <a:noFill/>
          <a:ln w="9525">
            <a:noFill/>
            <a:miter lim="800000"/>
            <a:headEnd/>
            <a:tailEnd/>
          </a:ln>
          <a:effectLst/>
        </p:spPr>
        <p:txBody>
          <a:bodyPr>
            <a:spAutoFit/>
          </a:bodyPr>
          <a:lstStyle/>
          <a:p>
            <a:pPr algn="just"/>
            <a:r>
              <a:rPr lang="en-US" sz="3600" b="1">
                <a:solidFill>
                  <a:srgbClr val="FFFFFF"/>
                </a:solidFill>
              </a:rPr>
              <a:t>  </a:t>
            </a:r>
            <a:r>
              <a:rPr lang="en-US" sz="2800">
                <a:solidFill>
                  <a:srgbClr val="9900CC"/>
                </a:solidFill>
              </a:rPr>
              <a:t>Hàng năm, lễ hội ở Điện Hòn Chén được tổ chức vào rằm tháng bảy âm lịch.</a:t>
            </a:r>
          </a:p>
        </p:txBody>
      </p:sp>
      <p:sp>
        <p:nvSpPr>
          <p:cNvPr id="538630" name="Text Box 6"/>
          <p:cNvSpPr txBox="1">
            <a:spLocks noChangeArrowheads="1"/>
          </p:cNvSpPr>
          <p:nvPr/>
        </p:nvSpPr>
        <p:spPr bwMode="auto">
          <a:xfrm>
            <a:off x="1828800" y="457200"/>
            <a:ext cx="5562600" cy="641350"/>
          </a:xfrm>
          <a:prstGeom prst="rect">
            <a:avLst/>
          </a:prstGeom>
          <a:noFill/>
          <a:ln w="9525">
            <a:noFill/>
            <a:miter lim="800000"/>
            <a:headEnd/>
            <a:tailEnd/>
          </a:ln>
          <a:effectLst/>
        </p:spPr>
        <p:txBody>
          <a:bodyPr>
            <a:spAutoFit/>
          </a:bodyPr>
          <a:lstStyle/>
          <a:p>
            <a:pPr algn="ctr"/>
            <a:r>
              <a:rPr lang="en-US" sz="3600" b="1">
                <a:solidFill>
                  <a:srgbClr val="FF0066"/>
                </a:solidFill>
              </a:rPr>
              <a:t>Lễ hội Điện Hòn 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38627"/>
                                        </p:tgtEl>
                                        <p:attrNameLst>
                                          <p:attrName>style.visibility</p:attrName>
                                        </p:attrNameLst>
                                      </p:cBhvr>
                                      <p:to>
                                        <p:strVal val="visible"/>
                                      </p:to>
                                    </p:set>
                                    <p:anim calcmode="lin" valueType="num">
                                      <p:cBhvr>
                                        <p:cTn id="7" dur="1000" fill="hold"/>
                                        <p:tgtEl>
                                          <p:spTgt spid="538627"/>
                                        </p:tgtEl>
                                        <p:attrNameLst>
                                          <p:attrName>ppt_w</p:attrName>
                                        </p:attrNameLst>
                                      </p:cBhvr>
                                      <p:tavLst>
                                        <p:tav tm="0">
                                          <p:val>
                                            <p:fltVal val="0"/>
                                          </p:val>
                                        </p:tav>
                                        <p:tav tm="100000">
                                          <p:val>
                                            <p:strVal val="#ppt_w"/>
                                          </p:val>
                                        </p:tav>
                                      </p:tavLst>
                                    </p:anim>
                                    <p:anim calcmode="lin" valueType="num">
                                      <p:cBhvr>
                                        <p:cTn id="8" dur="1000" fill="hold"/>
                                        <p:tgtEl>
                                          <p:spTgt spid="538627"/>
                                        </p:tgtEl>
                                        <p:attrNameLst>
                                          <p:attrName>ppt_h</p:attrName>
                                        </p:attrNameLst>
                                      </p:cBhvr>
                                      <p:tavLst>
                                        <p:tav tm="0">
                                          <p:val>
                                            <p:fltVal val="0"/>
                                          </p:val>
                                        </p:tav>
                                        <p:tav tm="100000">
                                          <p:val>
                                            <p:strVal val="#ppt_h"/>
                                          </p:val>
                                        </p:tav>
                                      </p:tavLst>
                                    </p:anim>
                                    <p:anim calcmode="lin" valueType="num">
                                      <p:cBhvr>
                                        <p:cTn id="9" dur="1000" fill="hold"/>
                                        <p:tgtEl>
                                          <p:spTgt spid="538627"/>
                                        </p:tgtEl>
                                        <p:attrNameLst>
                                          <p:attrName>style.rotation</p:attrName>
                                        </p:attrNameLst>
                                      </p:cBhvr>
                                      <p:tavLst>
                                        <p:tav tm="0">
                                          <p:val>
                                            <p:fltVal val="90"/>
                                          </p:val>
                                        </p:tav>
                                        <p:tav tm="100000">
                                          <p:val>
                                            <p:fltVal val="0"/>
                                          </p:val>
                                        </p:tav>
                                      </p:tavLst>
                                    </p:anim>
                                    <p:animEffect transition="in" filter="fade">
                                      <p:cBhvr>
                                        <p:cTn id="10" dur="1000"/>
                                        <p:tgtEl>
                                          <p:spTgt spid="538627"/>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38628"/>
                                        </p:tgtEl>
                                        <p:attrNameLst>
                                          <p:attrName>style.visibility</p:attrName>
                                        </p:attrNameLst>
                                      </p:cBhvr>
                                      <p:to>
                                        <p:strVal val="visible"/>
                                      </p:to>
                                    </p:set>
                                    <p:anim calcmode="lin" valueType="num">
                                      <p:cBhvr>
                                        <p:cTn id="15" dur="500" fill="hold"/>
                                        <p:tgtEl>
                                          <p:spTgt spid="538628"/>
                                        </p:tgtEl>
                                        <p:attrNameLst>
                                          <p:attrName>ppt_w</p:attrName>
                                        </p:attrNameLst>
                                      </p:cBhvr>
                                      <p:tavLst>
                                        <p:tav tm="0">
                                          <p:val>
                                            <p:fltVal val="0"/>
                                          </p:val>
                                        </p:tav>
                                        <p:tav tm="100000">
                                          <p:val>
                                            <p:strVal val="#ppt_w"/>
                                          </p:val>
                                        </p:tav>
                                      </p:tavLst>
                                    </p:anim>
                                    <p:anim calcmode="lin" valueType="num">
                                      <p:cBhvr>
                                        <p:cTn id="16" dur="500" fill="hold"/>
                                        <p:tgtEl>
                                          <p:spTgt spid="5386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38629"/>
                                        </p:tgtEl>
                                        <p:attrNameLst>
                                          <p:attrName>style.visibility</p:attrName>
                                        </p:attrNameLst>
                                      </p:cBhvr>
                                      <p:to>
                                        <p:strVal val="visible"/>
                                      </p:to>
                                    </p:set>
                                    <p:animEffect transition="in" filter="diamond(in)">
                                      <p:cBhvr>
                                        <p:cTn id="21" dur="2000"/>
                                        <p:tgtEl>
                                          <p:spTgt spid="538629"/>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538630"/>
                                        </p:tgtEl>
                                        <p:attrNameLst>
                                          <p:attrName>style.visibility</p:attrName>
                                        </p:attrNameLst>
                                      </p:cBhvr>
                                      <p:to>
                                        <p:strVal val="visible"/>
                                      </p:to>
                                    </p:set>
                                    <p:anim calcmode="lin" valueType="num">
                                      <p:cBhvr>
                                        <p:cTn id="24" dur="500" fill="hold"/>
                                        <p:tgtEl>
                                          <p:spTgt spid="538630"/>
                                        </p:tgtEl>
                                        <p:attrNameLst>
                                          <p:attrName>ppt_w</p:attrName>
                                        </p:attrNameLst>
                                      </p:cBhvr>
                                      <p:tavLst>
                                        <p:tav tm="0">
                                          <p:val>
                                            <p:fltVal val="0"/>
                                          </p:val>
                                        </p:tav>
                                        <p:tav tm="100000">
                                          <p:val>
                                            <p:strVal val="#ppt_w"/>
                                          </p:val>
                                        </p:tav>
                                      </p:tavLst>
                                    </p:anim>
                                    <p:anim calcmode="lin" valueType="num">
                                      <p:cBhvr>
                                        <p:cTn id="25" dur="500" fill="hold"/>
                                        <p:tgtEl>
                                          <p:spTgt spid="538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9" grpId="0"/>
      <p:bldP spid="5386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1" name="Lang Khai Dinh.AVI">
            <a:hlinkClick r:id="" action="ppaction://media"/>
          </p:cNvPr>
          <p:cNvPicPr>
            <a:picLocks noRot="1" noChangeAspect="1" noChangeArrowheads="1"/>
          </p:cNvPicPr>
          <p:nvPr>
            <a:videoFile r:link="rId1"/>
          </p:nvPr>
        </p:nvPicPr>
        <p:blipFill>
          <a:blip r:embed="rId5"/>
          <a:srcRect/>
          <a:stretch>
            <a:fillRect/>
          </a:stretch>
        </p:blipFill>
        <p:spPr bwMode="auto">
          <a:xfrm>
            <a:off x="4800600" y="914400"/>
            <a:ext cx="4038600" cy="4343400"/>
          </a:xfrm>
          <a:prstGeom prst="rect">
            <a:avLst/>
          </a:prstGeom>
          <a:noFill/>
          <a:ln w="12700">
            <a:solidFill>
              <a:schemeClr val="tx1"/>
            </a:solidFill>
            <a:miter lim="800000"/>
            <a:headEnd/>
            <a:tailEnd/>
          </a:ln>
          <a:effectLst/>
        </p:spPr>
      </p:pic>
      <p:sp>
        <p:nvSpPr>
          <p:cNvPr id="301062" name="Rectangle 6"/>
          <p:cNvSpPr>
            <a:spLocks noChangeArrowheads="1"/>
          </p:cNvSpPr>
          <p:nvPr/>
        </p:nvSpPr>
        <p:spPr bwMode="auto">
          <a:xfrm>
            <a:off x="381000" y="5715000"/>
            <a:ext cx="3962400" cy="457200"/>
          </a:xfrm>
          <a:prstGeom prst="rect">
            <a:avLst/>
          </a:prstGeom>
          <a:noFill/>
          <a:ln w="9525">
            <a:noFill/>
            <a:miter lim="800000"/>
            <a:headEnd/>
            <a:tailEnd/>
          </a:ln>
          <a:effectLst/>
        </p:spPr>
        <p:txBody>
          <a:bodyPr>
            <a:spAutoFit/>
          </a:bodyPr>
          <a:lstStyle/>
          <a:p>
            <a:r>
              <a:rPr lang="en-US" sz="2400" b="1">
                <a:solidFill>
                  <a:srgbClr val="FF0066"/>
                </a:solidFill>
              </a:rPr>
              <a:t>Văn Miếu Quốc Tử Giám </a:t>
            </a:r>
          </a:p>
        </p:txBody>
      </p:sp>
      <p:sp>
        <p:nvSpPr>
          <p:cNvPr id="301063" name="Rectangle 7"/>
          <p:cNvSpPr>
            <a:spLocks noChangeArrowheads="1"/>
          </p:cNvSpPr>
          <p:nvPr/>
        </p:nvSpPr>
        <p:spPr bwMode="auto">
          <a:xfrm>
            <a:off x="4876800" y="5638800"/>
            <a:ext cx="4267200" cy="457200"/>
          </a:xfrm>
          <a:prstGeom prst="rect">
            <a:avLst/>
          </a:prstGeom>
          <a:noFill/>
          <a:ln w="9525">
            <a:noFill/>
            <a:miter lim="800000"/>
            <a:headEnd/>
            <a:tailEnd/>
          </a:ln>
          <a:effectLst/>
        </p:spPr>
        <p:txBody>
          <a:bodyPr>
            <a:spAutoFit/>
          </a:bodyPr>
          <a:lstStyle/>
          <a:p>
            <a:pPr algn="ctr"/>
            <a:r>
              <a:rPr lang="en-US" sz="2400" b="1">
                <a:solidFill>
                  <a:srgbClr val="FF0066"/>
                </a:solidFill>
              </a:rPr>
              <a:t>Lăng Khải Định</a:t>
            </a:r>
          </a:p>
        </p:txBody>
      </p:sp>
      <p:pic>
        <p:nvPicPr>
          <p:cNvPr id="301070" name="VAN MIÊ´U8.MPG">
            <a:hlinkClick r:id="" action="ppaction://media"/>
          </p:cNvPr>
          <p:cNvPicPr>
            <a:picLocks noRot="1" noChangeAspect="1" noChangeArrowheads="1"/>
          </p:cNvPicPr>
          <p:nvPr>
            <a:videoFile r:link="rId2"/>
          </p:nvPr>
        </p:nvPicPr>
        <p:blipFill>
          <a:blip r:embed="rId6"/>
          <a:srcRect/>
          <a:stretch>
            <a:fillRect/>
          </a:stretch>
        </p:blipFill>
        <p:spPr bwMode="auto">
          <a:xfrm>
            <a:off x="304800" y="914400"/>
            <a:ext cx="4191000" cy="4419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1061"/>
                                        </p:tgtEl>
                                        <p:attrNameLst>
                                          <p:attrName>style.visibility</p:attrName>
                                        </p:attrNameLst>
                                      </p:cBhvr>
                                      <p:to>
                                        <p:strVal val="visible"/>
                                      </p:to>
                                    </p:set>
                                    <p:animEffect transition="in" filter="wipe(down)">
                                      <p:cBhvr>
                                        <p:cTn id="7" dur="500"/>
                                        <p:tgtEl>
                                          <p:spTgt spid="3010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1062"/>
                                        </p:tgtEl>
                                        <p:attrNameLst>
                                          <p:attrName>style.visibility</p:attrName>
                                        </p:attrNameLst>
                                      </p:cBhvr>
                                      <p:to>
                                        <p:strVal val="visible"/>
                                      </p:to>
                                    </p:set>
                                    <p:animEffect transition="in" filter="blinds(horizontal)">
                                      <p:cBhvr>
                                        <p:cTn id="12" dur="500"/>
                                        <p:tgtEl>
                                          <p:spTgt spid="30106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1063"/>
                                        </p:tgtEl>
                                        <p:attrNameLst>
                                          <p:attrName>style.visibility</p:attrName>
                                        </p:attrNameLst>
                                      </p:cBhvr>
                                      <p:to>
                                        <p:strVal val="visible"/>
                                      </p:to>
                                    </p:set>
                                    <p:animEffect transition="in" filter="blinds(horizontal)">
                                      <p:cBhvr>
                                        <p:cTn id="15" dur="500"/>
                                        <p:tgtEl>
                                          <p:spTgt spid="30106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301061"/>
                </p:tgtEl>
              </p:cMediaNode>
            </p:video>
            <p:seq concurrent="1" nextAc="seek">
              <p:cTn id="17" restart="whenNotActive" fill="hold" evtFilter="cancelBubble" nodeType="interactiveSeq">
                <p:stCondLst>
                  <p:cond evt="onClick" delay="0">
                    <p:tgtEl>
                      <p:spTgt spid="30107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01070"/>
                                        </p:tgtEl>
                                      </p:cBhvr>
                                    </p:cmd>
                                  </p:childTnLst>
                                </p:cTn>
                              </p:par>
                            </p:childTnLst>
                          </p:cTn>
                        </p:par>
                      </p:childTnLst>
                    </p:cTn>
                  </p:par>
                </p:childTnLst>
              </p:cTn>
              <p:nextCondLst>
                <p:cond evt="onClick" delay="0">
                  <p:tgtEl>
                    <p:spTgt spid="301070"/>
                  </p:tgtEl>
                </p:cond>
              </p:nextCondLst>
            </p:seq>
            <p:video>
              <p:cMediaNode>
                <p:cTn id="22" fill="hold" display="0">
                  <p:stCondLst>
                    <p:cond delay="indefinite"/>
                  </p:stCondLst>
                  <p:endCondLst>
                    <p:cond evt="onNext" delay="0">
                      <p:tgtEl>
                        <p:sldTgt/>
                      </p:tgtEl>
                    </p:cond>
                    <p:cond evt="onPrev" delay="0">
                      <p:tgtEl>
                        <p:sldTgt/>
                      </p:tgtEl>
                    </p:cond>
                  </p:endCondLst>
                </p:cTn>
                <p:tgtEl>
                  <p:spTgt spid="301070"/>
                </p:tgtEl>
              </p:cMediaNode>
            </p:video>
          </p:childTnLst>
        </p:cTn>
      </p:par>
    </p:tnLst>
    <p:bldLst>
      <p:bldP spid="301062" grpId="0"/>
      <p:bldP spid="3010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366713" y="1828800"/>
            <a:ext cx="8777287" cy="1373188"/>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0000FF"/>
                </a:solidFill>
              </a:rPr>
              <a:t> Thành phố Huế thu hút khách du lịch trong và ngoài nước bởi vẻ đẹp cổ kính và thơ mộng bên dòng sông Hương. Huế còn có nhiều nét đặc sắc về văn hóa. ẩm thực.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p:cTn id="7" dur="500" fill="hold"/>
                                        <p:tgtEl>
                                          <p:spTgt spid="281602"/>
                                        </p:tgtEl>
                                        <p:attrNameLst>
                                          <p:attrName>ppt_w</p:attrName>
                                        </p:attrNameLst>
                                      </p:cBhvr>
                                      <p:tavLst>
                                        <p:tav tm="0">
                                          <p:val>
                                            <p:fltVal val="0"/>
                                          </p:val>
                                        </p:tav>
                                        <p:tav tm="100000">
                                          <p:val>
                                            <p:strVal val="#ppt_w"/>
                                          </p:val>
                                        </p:tav>
                                      </p:tavLst>
                                    </p:anim>
                                    <p:anim calcmode="lin" valueType="num">
                                      <p:cBhvr>
                                        <p:cTn id="8" dur="500" fill="hold"/>
                                        <p:tgtEl>
                                          <p:spTgt spid="2816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304800" y="214313"/>
            <a:ext cx="8639175" cy="1462087"/>
          </a:xfrm>
        </p:spPr>
        <p:txBody>
          <a:bodyPr/>
          <a:lstStyle/>
          <a:p>
            <a:r>
              <a:rPr lang="en-US" sz="4000"/>
              <a:t>Thưởng thức các món ăn đặc sảnHuế</a:t>
            </a:r>
          </a:p>
        </p:txBody>
      </p:sp>
      <p:pic>
        <p:nvPicPr>
          <p:cNvPr id="654340" name="Picture 4" descr="240px-Bun_Bo_Hue_in_Sai_Gon[1]"/>
          <p:cNvPicPr>
            <a:picLocks noChangeAspect="1" noChangeArrowheads="1"/>
          </p:cNvPicPr>
          <p:nvPr>
            <p:ph type="body" idx="1"/>
          </p:nvPr>
        </p:nvPicPr>
        <p:blipFill>
          <a:blip r:embed="rId3"/>
          <a:srcRect/>
          <a:stretch>
            <a:fillRect/>
          </a:stretch>
        </p:blipFill>
        <p:spPr>
          <a:xfrm>
            <a:off x="3352800" y="1828800"/>
            <a:ext cx="3067050" cy="4114800"/>
          </a:xfrm>
          <a:noFill/>
          <a:ln/>
        </p:spPr>
      </p:pic>
      <p:pic>
        <p:nvPicPr>
          <p:cNvPr id="654341" name="Picture 5" descr="a"/>
          <p:cNvPicPr>
            <a:picLocks noChangeAspect="1" noChangeArrowheads="1"/>
          </p:cNvPicPr>
          <p:nvPr/>
        </p:nvPicPr>
        <p:blipFill>
          <a:blip r:embed="rId4"/>
          <a:srcRect/>
          <a:stretch>
            <a:fillRect/>
          </a:stretch>
        </p:blipFill>
        <p:spPr bwMode="auto">
          <a:xfrm>
            <a:off x="6553200" y="1828800"/>
            <a:ext cx="2133600" cy="1828800"/>
          </a:xfrm>
          <a:prstGeom prst="rect">
            <a:avLst/>
          </a:prstGeom>
          <a:noFill/>
        </p:spPr>
      </p:pic>
      <p:pic>
        <p:nvPicPr>
          <p:cNvPr id="654342" name="Picture 6" descr="tomchua"/>
          <p:cNvPicPr>
            <a:picLocks noChangeAspect="1" noChangeArrowheads="1"/>
          </p:cNvPicPr>
          <p:nvPr/>
        </p:nvPicPr>
        <p:blipFill>
          <a:blip r:embed="rId5"/>
          <a:srcRect/>
          <a:stretch>
            <a:fillRect/>
          </a:stretch>
        </p:blipFill>
        <p:spPr bwMode="auto">
          <a:xfrm>
            <a:off x="6477000" y="3810000"/>
            <a:ext cx="2271713" cy="2057400"/>
          </a:xfrm>
          <a:prstGeom prst="rect">
            <a:avLst/>
          </a:prstGeom>
          <a:noFill/>
        </p:spPr>
      </p:pic>
      <p:pic>
        <p:nvPicPr>
          <p:cNvPr id="654343" name="Picture 7" descr="0-aa-mexung"/>
          <p:cNvPicPr>
            <a:picLocks noChangeAspect="1" noChangeArrowheads="1"/>
          </p:cNvPicPr>
          <p:nvPr/>
        </p:nvPicPr>
        <p:blipFill>
          <a:blip r:embed="rId6"/>
          <a:srcRect/>
          <a:stretch>
            <a:fillRect/>
          </a:stretch>
        </p:blipFill>
        <p:spPr bwMode="auto">
          <a:xfrm>
            <a:off x="0" y="1828800"/>
            <a:ext cx="3276600" cy="4114800"/>
          </a:xfrm>
          <a:prstGeom prst="rect">
            <a:avLst/>
          </a:prstGeom>
          <a:noFill/>
        </p:spPr>
      </p:pic>
      <p:sp>
        <p:nvSpPr>
          <p:cNvPr id="654345" name="Rectangle 9"/>
          <p:cNvSpPr>
            <a:spLocks noChangeArrowheads="1"/>
          </p:cNvSpPr>
          <p:nvPr/>
        </p:nvSpPr>
        <p:spPr bwMode="auto">
          <a:xfrm>
            <a:off x="1143000" y="6096000"/>
            <a:ext cx="12954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 Mè xửng</a:t>
            </a:r>
          </a:p>
        </p:txBody>
      </p:sp>
      <p:sp>
        <p:nvSpPr>
          <p:cNvPr id="654346" name="Rectangle 10"/>
          <p:cNvSpPr>
            <a:spLocks noChangeArrowheads="1"/>
          </p:cNvSpPr>
          <p:nvPr/>
        </p:nvSpPr>
        <p:spPr bwMode="auto">
          <a:xfrm>
            <a:off x="4343400" y="6096000"/>
            <a:ext cx="14478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 Bún bò Huế</a:t>
            </a:r>
          </a:p>
        </p:txBody>
      </p:sp>
      <p:sp>
        <p:nvSpPr>
          <p:cNvPr id="654347" name="Rectangle 11"/>
          <p:cNvSpPr>
            <a:spLocks noChangeArrowheads="1"/>
          </p:cNvSpPr>
          <p:nvPr/>
        </p:nvSpPr>
        <p:spPr bwMode="auto">
          <a:xfrm>
            <a:off x="7162800" y="6096000"/>
            <a:ext cx="1219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a:t> Tôm chua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54343"/>
                                        </p:tgtEl>
                                        <p:attrNameLst>
                                          <p:attrName>style.visibility</p:attrName>
                                        </p:attrNameLst>
                                      </p:cBhvr>
                                      <p:to>
                                        <p:strVal val="visible"/>
                                      </p:to>
                                    </p:set>
                                    <p:animEffect transition="in" filter="wedge">
                                      <p:cBhvr>
                                        <p:cTn id="7" dur="2000"/>
                                        <p:tgtEl>
                                          <p:spTgt spid="65434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54345"/>
                                        </p:tgtEl>
                                        <p:attrNameLst>
                                          <p:attrName>style.visibility</p:attrName>
                                        </p:attrNameLst>
                                      </p:cBhvr>
                                      <p:to>
                                        <p:strVal val="visible"/>
                                      </p:to>
                                    </p:set>
                                    <p:animEffect transition="in" filter="wedge">
                                      <p:cBhvr>
                                        <p:cTn id="10" dur="2000"/>
                                        <p:tgtEl>
                                          <p:spTgt spid="654345"/>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654340"/>
                                        </p:tgtEl>
                                        <p:attrNameLst>
                                          <p:attrName>style.visibility</p:attrName>
                                        </p:attrNameLst>
                                      </p:cBhvr>
                                      <p:to>
                                        <p:strVal val="visible"/>
                                      </p:to>
                                    </p:set>
                                    <p:animEffect transition="in" filter="wedge">
                                      <p:cBhvr>
                                        <p:cTn id="15" dur="2000"/>
                                        <p:tgtEl>
                                          <p:spTgt spid="654340"/>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54346"/>
                                        </p:tgtEl>
                                        <p:attrNameLst>
                                          <p:attrName>style.visibility</p:attrName>
                                        </p:attrNameLst>
                                      </p:cBhvr>
                                      <p:to>
                                        <p:strVal val="visible"/>
                                      </p:to>
                                    </p:set>
                                    <p:animEffect transition="in" filter="wedge">
                                      <p:cBhvr>
                                        <p:cTn id="18" dur="2000"/>
                                        <p:tgtEl>
                                          <p:spTgt spid="65434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654341"/>
                                        </p:tgtEl>
                                        <p:attrNameLst>
                                          <p:attrName>style.visibility</p:attrName>
                                        </p:attrNameLst>
                                      </p:cBhvr>
                                      <p:to>
                                        <p:strVal val="visible"/>
                                      </p:to>
                                    </p:set>
                                    <p:animEffect transition="in" filter="wedge">
                                      <p:cBhvr>
                                        <p:cTn id="23" dur="2000"/>
                                        <p:tgtEl>
                                          <p:spTgt spid="654341"/>
                                        </p:tgtEl>
                                      </p:cBhvr>
                                    </p:animEffect>
                                  </p:childTnLst>
                                </p:cTn>
                              </p:par>
                              <p:par>
                                <p:cTn id="24" presetID="20" presetClass="entr" presetSubtype="0" fill="hold" nodeType="withEffect">
                                  <p:stCondLst>
                                    <p:cond delay="0"/>
                                  </p:stCondLst>
                                  <p:childTnLst>
                                    <p:set>
                                      <p:cBhvr>
                                        <p:cTn id="25" dur="1" fill="hold">
                                          <p:stCondLst>
                                            <p:cond delay="0"/>
                                          </p:stCondLst>
                                        </p:cTn>
                                        <p:tgtEl>
                                          <p:spTgt spid="654342"/>
                                        </p:tgtEl>
                                        <p:attrNameLst>
                                          <p:attrName>style.visibility</p:attrName>
                                        </p:attrNameLst>
                                      </p:cBhvr>
                                      <p:to>
                                        <p:strVal val="visible"/>
                                      </p:to>
                                    </p:set>
                                    <p:animEffect transition="in" filter="wedge">
                                      <p:cBhvr>
                                        <p:cTn id="26" dur="2000"/>
                                        <p:tgtEl>
                                          <p:spTgt spid="654342"/>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654347"/>
                                        </p:tgtEl>
                                        <p:attrNameLst>
                                          <p:attrName>style.visibility</p:attrName>
                                        </p:attrNameLst>
                                      </p:cBhvr>
                                      <p:to>
                                        <p:strVal val="visible"/>
                                      </p:to>
                                    </p:set>
                                    <p:animEffect transition="in" filter="wedge">
                                      <p:cBhvr>
                                        <p:cTn id="29" dur="2000"/>
                                        <p:tgtEl>
                                          <p:spTgt spid="65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5" grpId="0" animBg="1"/>
      <p:bldP spid="654346" grpId="0" animBg="1"/>
      <p:bldP spid="6543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r>
              <a:rPr lang="en-US" sz="4000"/>
              <a:t>Đi thăm nhà vườn</a:t>
            </a:r>
          </a:p>
        </p:txBody>
      </p:sp>
      <p:pic>
        <p:nvPicPr>
          <p:cNvPr id="656388" name="Picture 4" descr="nha vươn Hue"/>
          <p:cNvPicPr>
            <a:picLocks noChangeAspect="1" noChangeArrowheads="1"/>
          </p:cNvPicPr>
          <p:nvPr>
            <p:ph type="body" idx="1"/>
          </p:nvPr>
        </p:nvPicPr>
        <p:blipFill>
          <a:blip r:embed="rId3"/>
          <a:srcRect/>
          <a:stretch>
            <a:fillRect/>
          </a:stretch>
        </p:blipFill>
        <p:spPr>
          <a:xfrm>
            <a:off x="1371600" y="1828800"/>
            <a:ext cx="6553200" cy="4267200"/>
          </a:xfrm>
          <a:noFill/>
          <a:ln/>
        </p:spPr>
      </p:pic>
      <p:sp>
        <p:nvSpPr>
          <p:cNvPr id="656390" name="Rectangle 6"/>
          <p:cNvSpPr>
            <a:spLocks noChangeArrowheads="1"/>
          </p:cNvSpPr>
          <p:nvPr/>
        </p:nvSpPr>
        <p:spPr bwMode="auto">
          <a:xfrm>
            <a:off x="1371600" y="6096000"/>
            <a:ext cx="6008688" cy="519113"/>
          </a:xfrm>
          <a:prstGeom prst="rect">
            <a:avLst/>
          </a:prstGeom>
          <a:noFill/>
          <a:ln w="9525">
            <a:noFill/>
            <a:miter lim="800000"/>
            <a:headEnd/>
            <a:tailEnd/>
          </a:ln>
          <a:effectLst/>
        </p:spPr>
        <p:txBody>
          <a:bodyPr wrap="none">
            <a:spAutoFit/>
          </a:bodyPr>
          <a:lstStyle/>
          <a:p>
            <a:r>
              <a:rPr lang="en-US" sz="2800"/>
              <a:t>Nhà vườn mang nét đẹp cổ kính của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6388"/>
                                        </p:tgtEl>
                                        <p:attrNameLst>
                                          <p:attrName>style.visibility</p:attrName>
                                        </p:attrNameLst>
                                      </p:cBhvr>
                                      <p:to>
                                        <p:strVal val="visible"/>
                                      </p:to>
                                    </p:set>
                                    <p:animEffect transition="in" filter="wheel(4)">
                                      <p:cBhvr>
                                        <p:cTn id="7" dur="2000"/>
                                        <p:tgtEl>
                                          <p:spTgt spid="6563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6390"/>
                                        </p:tgtEl>
                                        <p:attrNameLst>
                                          <p:attrName>style.visibility</p:attrName>
                                        </p:attrNameLst>
                                      </p:cBhvr>
                                      <p:to>
                                        <p:strVal val="visible"/>
                                      </p:to>
                                    </p:set>
                                    <p:anim calcmode="lin" valueType="num">
                                      <p:cBhvr additive="base">
                                        <p:cTn id="12" dur="500" fill="hold"/>
                                        <p:tgtEl>
                                          <p:spTgt spid="656390"/>
                                        </p:tgtEl>
                                        <p:attrNameLst>
                                          <p:attrName>ppt_x</p:attrName>
                                        </p:attrNameLst>
                                      </p:cBhvr>
                                      <p:tavLst>
                                        <p:tav tm="0">
                                          <p:val>
                                            <p:strVal val="#ppt_x"/>
                                          </p:val>
                                        </p:tav>
                                        <p:tav tm="100000">
                                          <p:val>
                                            <p:strVal val="#ppt_x"/>
                                          </p:val>
                                        </p:tav>
                                      </p:tavLst>
                                    </p:anim>
                                    <p:anim calcmode="lin" valueType="num">
                                      <p:cBhvr additive="base">
                                        <p:cTn id="13" dur="500" fill="hold"/>
                                        <p:tgtEl>
                                          <p:spTgt spid="65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6" name="Picture 4" descr="nghe ca Hue"/>
          <p:cNvPicPr>
            <a:picLocks noChangeAspect="1" noChangeArrowheads="1"/>
          </p:cNvPicPr>
          <p:nvPr/>
        </p:nvPicPr>
        <p:blipFill>
          <a:blip r:embed="rId3"/>
          <a:srcRect/>
          <a:stretch>
            <a:fillRect/>
          </a:stretch>
        </p:blipFill>
        <p:spPr bwMode="auto">
          <a:xfrm>
            <a:off x="0" y="1447800"/>
            <a:ext cx="4800600" cy="4521200"/>
          </a:xfrm>
          <a:prstGeom prst="rect">
            <a:avLst/>
          </a:prstGeom>
          <a:noFill/>
        </p:spPr>
      </p:pic>
      <p:pic>
        <p:nvPicPr>
          <p:cNvPr id="658439" name="Picture 7" descr="Nhã nhac cung đinh Hue"/>
          <p:cNvPicPr>
            <a:picLocks noChangeAspect="1" noChangeArrowheads="1"/>
          </p:cNvPicPr>
          <p:nvPr/>
        </p:nvPicPr>
        <p:blipFill>
          <a:blip r:embed="rId4"/>
          <a:srcRect/>
          <a:stretch>
            <a:fillRect/>
          </a:stretch>
        </p:blipFill>
        <p:spPr bwMode="auto">
          <a:xfrm>
            <a:off x="4800600" y="1447800"/>
            <a:ext cx="4343400" cy="4495800"/>
          </a:xfrm>
          <a:prstGeom prst="rect">
            <a:avLst/>
          </a:prstGeom>
          <a:noFill/>
        </p:spPr>
      </p:pic>
      <p:sp>
        <p:nvSpPr>
          <p:cNvPr id="658441" name="Rectangle 9"/>
          <p:cNvSpPr>
            <a:spLocks noChangeArrowheads="1"/>
          </p:cNvSpPr>
          <p:nvPr/>
        </p:nvSpPr>
        <p:spPr bwMode="auto">
          <a:xfrm>
            <a:off x="457200" y="6122988"/>
            <a:ext cx="4194175" cy="457200"/>
          </a:xfrm>
          <a:prstGeom prst="rect">
            <a:avLst/>
          </a:prstGeom>
          <a:noFill/>
          <a:ln w="9525">
            <a:noFill/>
            <a:miter lim="800000"/>
            <a:headEnd/>
            <a:tailEnd/>
          </a:ln>
          <a:effectLst/>
        </p:spPr>
        <p:txBody>
          <a:bodyPr wrap="none">
            <a:spAutoFit/>
          </a:bodyPr>
          <a:lstStyle/>
          <a:p>
            <a:r>
              <a:rPr lang="en-US" sz="2400"/>
              <a:t>Đi thuyền trên sông nghe ca Huế</a:t>
            </a:r>
          </a:p>
        </p:txBody>
      </p:sp>
      <p:sp>
        <p:nvSpPr>
          <p:cNvPr id="658443" name="Rectangle 11"/>
          <p:cNvSpPr>
            <a:spLocks noChangeArrowheads="1"/>
          </p:cNvSpPr>
          <p:nvPr/>
        </p:nvSpPr>
        <p:spPr bwMode="auto">
          <a:xfrm>
            <a:off x="4876800" y="6096000"/>
            <a:ext cx="3881438" cy="457200"/>
          </a:xfrm>
          <a:prstGeom prst="rect">
            <a:avLst/>
          </a:prstGeom>
          <a:noFill/>
          <a:ln w="9525">
            <a:noFill/>
            <a:miter lim="800000"/>
            <a:headEnd/>
            <a:tailEnd/>
          </a:ln>
          <a:effectLst/>
        </p:spPr>
        <p:txBody>
          <a:bodyPr wrap="none">
            <a:spAutoFit/>
          </a:bodyPr>
          <a:lstStyle/>
          <a:p>
            <a:r>
              <a:rPr lang="en-US" sz="2400"/>
              <a:t>Nghe nhã nhạc cung đình Huế</a:t>
            </a:r>
          </a:p>
        </p:txBody>
      </p:sp>
      <p:sp>
        <p:nvSpPr>
          <p:cNvPr id="658444" name="Rectangle 12"/>
          <p:cNvSpPr>
            <a:spLocks noChangeArrowheads="1"/>
          </p:cNvSpPr>
          <p:nvPr/>
        </p:nvSpPr>
        <p:spPr bwMode="auto">
          <a:xfrm>
            <a:off x="1371600" y="485775"/>
            <a:ext cx="6053138" cy="701675"/>
          </a:xfrm>
          <a:prstGeom prst="rect">
            <a:avLst/>
          </a:prstGeom>
          <a:noFill/>
          <a:ln w="9525">
            <a:noFill/>
            <a:miter lim="800000"/>
            <a:headEnd/>
            <a:tailEnd/>
          </a:ln>
          <a:effectLst/>
        </p:spPr>
        <p:txBody>
          <a:bodyPr wrap="none">
            <a:spAutoFit/>
          </a:bodyPr>
          <a:lstStyle/>
          <a:p>
            <a:r>
              <a:rPr lang="en-US">
                <a:solidFill>
                  <a:schemeClr val="tx2"/>
                </a:solidFill>
              </a:rPr>
              <a:t>Một vài nét văn hóa của Huế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8436"/>
                                        </p:tgtEl>
                                        <p:attrNameLst>
                                          <p:attrName>style.visibility</p:attrName>
                                        </p:attrNameLst>
                                      </p:cBhvr>
                                      <p:to>
                                        <p:strVal val="visible"/>
                                      </p:to>
                                    </p:set>
                                    <p:animEffect transition="in" filter="wheel(4)">
                                      <p:cBhvr>
                                        <p:cTn id="7" dur="2000"/>
                                        <p:tgtEl>
                                          <p:spTgt spid="65843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58441"/>
                                        </p:tgtEl>
                                        <p:attrNameLst>
                                          <p:attrName>style.visibility</p:attrName>
                                        </p:attrNameLst>
                                      </p:cBhvr>
                                      <p:to>
                                        <p:strVal val="visible"/>
                                      </p:to>
                                    </p:set>
                                    <p:animEffect transition="in" filter="wheel(4)">
                                      <p:cBhvr>
                                        <p:cTn id="10" dur="2000"/>
                                        <p:tgtEl>
                                          <p:spTgt spid="65844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58439"/>
                                        </p:tgtEl>
                                        <p:attrNameLst>
                                          <p:attrName>style.visibility</p:attrName>
                                        </p:attrNameLst>
                                      </p:cBhvr>
                                      <p:to>
                                        <p:strVal val="visible"/>
                                      </p:to>
                                    </p:set>
                                    <p:animEffect transition="in" filter="wheel(4)">
                                      <p:cBhvr>
                                        <p:cTn id="15" dur="2000"/>
                                        <p:tgtEl>
                                          <p:spTgt spid="65843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658443"/>
                                        </p:tgtEl>
                                        <p:attrNameLst>
                                          <p:attrName>style.visibility</p:attrName>
                                        </p:attrNameLst>
                                      </p:cBhvr>
                                      <p:to>
                                        <p:strVal val="visible"/>
                                      </p:to>
                                    </p:set>
                                    <p:animEffect transition="in" filter="wheel(4)">
                                      <p:cBhvr>
                                        <p:cTn id="18" dur="2000"/>
                                        <p:tgtEl>
                                          <p:spTgt spid="65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41" grpId="0"/>
      <p:bldP spid="6584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150938" y="76200"/>
            <a:ext cx="7793037" cy="819150"/>
          </a:xfrm>
        </p:spPr>
        <p:txBody>
          <a:bodyPr/>
          <a:lstStyle/>
          <a:p>
            <a:r>
              <a:rPr lang="en-US" sz="4000">
                <a:solidFill>
                  <a:srgbClr val="CC0000"/>
                </a:solidFill>
              </a:rPr>
              <a:t>Một số hình ảnh của festival Huế</a:t>
            </a:r>
          </a:p>
        </p:txBody>
      </p:sp>
      <p:pic>
        <p:nvPicPr>
          <p:cNvPr id="361475" name="Picture 3" descr="festival"/>
          <p:cNvPicPr>
            <a:picLocks noChangeAspect="1" noChangeArrowheads="1"/>
          </p:cNvPicPr>
          <p:nvPr/>
        </p:nvPicPr>
        <p:blipFill>
          <a:blip r:embed="rId3"/>
          <a:srcRect/>
          <a:stretch>
            <a:fillRect/>
          </a:stretch>
        </p:blipFill>
        <p:spPr bwMode="auto">
          <a:xfrm>
            <a:off x="0" y="990600"/>
            <a:ext cx="4495800" cy="2692400"/>
          </a:xfrm>
          <a:prstGeom prst="rect">
            <a:avLst/>
          </a:prstGeom>
          <a:noFill/>
        </p:spPr>
      </p:pic>
      <p:pic>
        <p:nvPicPr>
          <p:cNvPr id="361476" name="Picture 4" descr="cuoi voi"/>
          <p:cNvPicPr>
            <a:picLocks noChangeAspect="1" noChangeArrowheads="1"/>
          </p:cNvPicPr>
          <p:nvPr/>
        </p:nvPicPr>
        <p:blipFill>
          <a:blip r:embed="rId4"/>
          <a:srcRect/>
          <a:stretch>
            <a:fillRect/>
          </a:stretch>
        </p:blipFill>
        <p:spPr bwMode="auto">
          <a:xfrm>
            <a:off x="4572000" y="990600"/>
            <a:ext cx="4572000" cy="2667000"/>
          </a:xfrm>
          <a:prstGeom prst="rect">
            <a:avLst/>
          </a:prstGeom>
          <a:noFill/>
        </p:spPr>
      </p:pic>
      <p:pic>
        <p:nvPicPr>
          <p:cNvPr id="361477" name="Picture 5" descr="Festival-Hue"/>
          <p:cNvPicPr>
            <a:picLocks noChangeAspect="1" noChangeArrowheads="1"/>
          </p:cNvPicPr>
          <p:nvPr/>
        </p:nvPicPr>
        <p:blipFill>
          <a:blip r:embed="rId5"/>
          <a:srcRect/>
          <a:stretch>
            <a:fillRect/>
          </a:stretch>
        </p:blipFill>
        <p:spPr bwMode="auto">
          <a:xfrm>
            <a:off x="0" y="3733800"/>
            <a:ext cx="4495800" cy="3124200"/>
          </a:xfrm>
          <a:prstGeom prst="rect">
            <a:avLst/>
          </a:prstGeom>
          <a:noFill/>
        </p:spPr>
      </p:pic>
      <p:pic>
        <p:nvPicPr>
          <p:cNvPr id="361479" name="Picture 7" descr="mua2"/>
          <p:cNvPicPr>
            <a:picLocks noChangeAspect="1" noChangeArrowheads="1"/>
          </p:cNvPicPr>
          <p:nvPr/>
        </p:nvPicPr>
        <p:blipFill>
          <a:blip r:embed="rId6"/>
          <a:srcRect/>
          <a:stretch>
            <a:fillRect/>
          </a:stretch>
        </p:blipFill>
        <p:spPr bwMode="auto">
          <a:xfrm>
            <a:off x="4572000" y="3733800"/>
            <a:ext cx="45720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61475"/>
                                        </p:tgtEl>
                                        <p:attrNameLst>
                                          <p:attrName>style.visibility</p:attrName>
                                        </p:attrNameLst>
                                      </p:cBhvr>
                                      <p:to>
                                        <p:strVal val="visible"/>
                                      </p:to>
                                    </p:set>
                                    <p:animEffect transition="in" filter="wheel(4)">
                                      <p:cBhvr>
                                        <p:cTn id="7" dur="2000"/>
                                        <p:tgtEl>
                                          <p:spTgt spid="361475"/>
                                        </p:tgtEl>
                                      </p:cBhvr>
                                    </p:animEffect>
                                  </p:childTnLst>
                                </p:cTn>
                              </p:par>
                              <p:par>
                                <p:cTn id="8" presetID="21" presetClass="entr" presetSubtype="4" fill="hold" nodeType="withEffect">
                                  <p:stCondLst>
                                    <p:cond delay="0"/>
                                  </p:stCondLst>
                                  <p:childTnLst>
                                    <p:set>
                                      <p:cBhvr>
                                        <p:cTn id="9" dur="1" fill="hold">
                                          <p:stCondLst>
                                            <p:cond delay="0"/>
                                          </p:stCondLst>
                                        </p:cTn>
                                        <p:tgtEl>
                                          <p:spTgt spid="361476"/>
                                        </p:tgtEl>
                                        <p:attrNameLst>
                                          <p:attrName>style.visibility</p:attrName>
                                        </p:attrNameLst>
                                      </p:cBhvr>
                                      <p:to>
                                        <p:strVal val="visible"/>
                                      </p:to>
                                    </p:set>
                                    <p:animEffect transition="in" filter="wheel(4)">
                                      <p:cBhvr>
                                        <p:cTn id="10" dur="2000"/>
                                        <p:tgtEl>
                                          <p:spTgt spid="361476"/>
                                        </p:tgtEl>
                                      </p:cBhvr>
                                    </p:animEffect>
                                  </p:childTnLst>
                                </p:cTn>
                              </p:par>
                              <p:par>
                                <p:cTn id="11" presetID="21" presetClass="entr" presetSubtype="4" fill="hold" nodeType="withEffect">
                                  <p:stCondLst>
                                    <p:cond delay="0"/>
                                  </p:stCondLst>
                                  <p:childTnLst>
                                    <p:set>
                                      <p:cBhvr>
                                        <p:cTn id="12" dur="1" fill="hold">
                                          <p:stCondLst>
                                            <p:cond delay="0"/>
                                          </p:stCondLst>
                                        </p:cTn>
                                        <p:tgtEl>
                                          <p:spTgt spid="361477"/>
                                        </p:tgtEl>
                                        <p:attrNameLst>
                                          <p:attrName>style.visibility</p:attrName>
                                        </p:attrNameLst>
                                      </p:cBhvr>
                                      <p:to>
                                        <p:strVal val="visible"/>
                                      </p:to>
                                    </p:set>
                                    <p:animEffect transition="in" filter="wheel(4)">
                                      <p:cBhvr>
                                        <p:cTn id="13" dur="2000"/>
                                        <p:tgtEl>
                                          <p:spTgt spid="361477"/>
                                        </p:tgtEl>
                                      </p:cBhvr>
                                    </p:animEffect>
                                  </p:childTnLst>
                                </p:cTn>
                              </p:par>
                              <p:par>
                                <p:cTn id="14" presetID="21" presetClass="entr" presetSubtype="4" fill="hold" nodeType="withEffect">
                                  <p:stCondLst>
                                    <p:cond delay="0"/>
                                  </p:stCondLst>
                                  <p:childTnLst>
                                    <p:set>
                                      <p:cBhvr>
                                        <p:cTn id="15" dur="1" fill="hold">
                                          <p:stCondLst>
                                            <p:cond delay="0"/>
                                          </p:stCondLst>
                                        </p:cTn>
                                        <p:tgtEl>
                                          <p:spTgt spid="361479"/>
                                        </p:tgtEl>
                                        <p:attrNameLst>
                                          <p:attrName>style.visibility</p:attrName>
                                        </p:attrNameLst>
                                      </p:cBhvr>
                                      <p:to>
                                        <p:strVal val="visible"/>
                                      </p:to>
                                    </p:set>
                                    <p:animEffect transition="in" filter="wheel(4)">
                                      <p:cBhvr>
                                        <p:cTn id="16" dur="2000"/>
                                        <p:tgtEl>
                                          <p:spTgt spid="36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1" name="Rectangle 5"/>
          <p:cNvSpPr>
            <a:spLocks noGrp="1" noChangeArrowheads="1"/>
          </p:cNvSpPr>
          <p:nvPr>
            <p:ph type="title"/>
          </p:nvPr>
        </p:nvSpPr>
        <p:spPr/>
        <p:txBody>
          <a:bodyPr/>
          <a:lstStyle/>
          <a:p>
            <a:endParaRPr lang="en-US"/>
          </a:p>
        </p:txBody>
      </p:sp>
      <p:pic>
        <p:nvPicPr>
          <p:cNvPr id="516100" name="Kinh thanh Hue.mpg">
            <a:hlinkClick r:id="" action="ppaction://media"/>
          </p:cNvPr>
          <p:cNvPicPr>
            <a:picLocks noRot="1" noChangeAspect="1" noChangeArrowheads="1"/>
          </p:cNvPicPr>
          <p:nvPr>
            <p:ph idx="1"/>
            <a:videoFile r:link="rId1"/>
          </p:nvPr>
        </p:nvPicPr>
        <p:blipFill>
          <a:blip r:embed="rId4"/>
          <a:srcRect/>
          <a:stretch>
            <a:fillRect/>
          </a:stretch>
        </p:blipFill>
        <p:spPr>
          <a:xfrm>
            <a:off x="-1143000" y="-857250"/>
            <a:ext cx="10744200" cy="8059738"/>
          </a:xfrm>
          <a:ln w="19050">
            <a:solidFill>
              <a:srgbClr val="000000"/>
            </a:solidFill>
          </a:ln>
        </p:spPr>
      </p:pic>
      <p:sp>
        <p:nvSpPr>
          <p:cNvPr id="516104" name="Rectangle 8"/>
          <p:cNvSpPr>
            <a:spLocks noChangeArrowheads="1"/>
          </p:cNvSpPr>
          <p:nvPr/>
        </p:nvSpPr>
        <p:spPr bwMode="auto">
          <a:xfrm>
            <a:off x="1371600" y="3352800"/>
            <a:ext cx="5638800" cy="3013075"/>
          </a:xfrm>
          <a:prstGeom prst="rect">
            <a:avLst/>
          </a:prstGeom>
          <a:noFill/>
          <a:ln w="9525">
            <a:noFill/>
            <a:miter lim="800000"/>
            <a:headEnd/>
            <a:tailEnd/>
          </a:ln>
          <a:effectLst/>
        </p:spPr>
        <p:txBody>
          <a:bodyPr>
            <a:spAutoFit/>
          </a:bodyPr>
          <a:lstStyle/>
          <a:p>
            <a:r>
              <a:rPr lang="en-US" sz="2400" b="1" i="1">
                <a:solidFill>
                  <a:srgbClr val="CC0000"/>
                </a:solidFill>
                <a:effectLst>
                  <a:outerShdw blurRad="38100" dist="38100" dir="2700000" algn="tl">
                    <a:srgbClr val="000000"/>
                  </a:outerShdw>
                </a:effectLst>
              </a:rPr>
              <a:t>-  Thành phố Huế được xây dựng cách đây trên 400 năm, đã từng là kinh đô của nước ta thời nhà Nguyễn.</a:t>
            </a:r>
          </a:p>
          <a:p>
            <a:r>
              <a:rPr lang="en-US" sz="2400" b="1" i="1">
                <a:solidFill>
                  <a:srgbClr val="CC0000"/>
                </a:solidFill>
                <a:effectLst>
                  <a:outerShdw blurRad="38100" dist="38100" dir="2700000" algn="tl">
                    <a:srgbClr val="000000"/>
                  </a:outerShdw>
                </a:effectLst>
              </a:rPr>
              <a:t>-   Huế có phong cảnh thiên nhiên đẹp, nhiều công trình kiến trúc cổ có giá trị nghệ thuật cao, nhiều nét văn hóa đặc sắc nên thu hút rất nhiều khách du lịch trong  và ngoài nước.</a:t>
            </a:r>
          </a:p>
        </p:txBody>
      </p:sp>
      <p:sp>
        <p:nvSpPr>
          <p:cNvPr id="516106" name="Rectangle 10"/>
          <p:cNvSpPr>
            <a:spLocks noChangeArrowheads="1"/>
          </p:cNvSpPr>
          <p:nvPr/>
        </p:nvSpPr>
        <p:spPr bwMode="auto">
          <a:xfrm>
            <a:off x="3048000" y="2482850"/>
            <a:ext cx="2286000" cy="641350"/>
          </a:xfrm>
          <a:prstGeom prst="rect">
            <a:avLst/>
          </a:prstGeom>
          <a:noFill/>
          <a:ln w="9525">
            <a:noFill/>
            <a:miter lim="800000"/>
            <a:headEnd/>
            <a:tailEnd/>
          </a:ln>
          <a:effectLst/>
        </p:spPr>
        <p:txBody>
          <a:bodyPr>
            <a:spAutoFit/>
          </a:bodyPr>
          <a:lstStyle/>
          <a:p>
            <a:r>
              <a:rPr lang="en-US" sz="3600" b="1" u="sng">
                <a:solidFill>
                  <a:srgbClr val="0000FF"/>
                </a:solidFill>
              </a:rPr>
              <a:t>Ghi nhớ</a:t>
            </a:r>
          </a:p>
        </p:txBody>
      </p:sp>
      <p:pic>
        <p:nvPicPr>
          <p:cNvPr id="516107" name="Picture 11" descr="butterflies_flowers_md_clr"/>
          <p:cNvPicPr>
            <a:picLocks noChangeAspect="1" noChangeArrowheads="1" noCrop="1"/>
          </p:cNvPicPr>
          <p:nvPr/>
        </p:nvPicPr>
        <p:blipFill>
          <a:blip r:embed="rId5"/>
          <a:srcRect/>
          <a:stretch>
            <a:fillRect/>
          </a:stretch>
        </p:blipFill>
        <p:spPr bwMode="auto">
          <a:xfrm>
            <a:off x="-609600" y="5029200"/>
            <a:ext cx="1676400" cy="2362200"/>
          </a:xfrm>
          <a:prstGeom prst="rect">
            <a:avLst/>
          </a:prstGeom>
          <a:noFill/>
        </p:spPr>
      </p:pic>
      <p:pic>
        <p:nvPicPr>
          <p:cNvPr id="516108" name="Picture 12" descr="butterflies_flowers_md_clr"/>
          <p:cNvPicPr>
            <a:picLocks noChangeAspect="1" noChangeArrowheads="1" noCrop="1"/>
          </p:cNvPicPr>
          <p:nvPr/>
        </p:nvPicPr>
        <p:blipFill>
          <a:blip r:embed="rId5"/>
          <a:srcRect/>
          <a:stretch>
            <a:fillRect/>
          </a:stretch>
        </p:blipFill>
        <p:spPr bwMode="auto">
          <a:xfrm>
            <a:off x="7696200" y="4876800"/>
            <a:ext cx="1676400" cy="2286000"/>
          </a:xfrm>
          <a:prstGeom prst="rect">
            <a:avLst/>
          </a:prstGeom>
          <a:noFill/>
        </p:spPr>
      </p:pic>
      <p:pic>
        <p:nvPicPr>
          <p:cNvPr id="516109" name="Picture 13" descr="POINSET2"/>
          <p:cNvPicPr>
            <a:picLocks noChangeAspect="1" noChangeArrowheads="1"/>
          </p:cNvPicPr>
          <p:nvPr/>
        </p:nvPicPr>
        <p:blipFill>
          <a:blip r:embed="rId6"/>
          <a:srcRect/>
          <a:stretch>
            <a:fillRect/>
          </a:stretch>
        </p:blipFill>
        <p:spPr bwMode="auto">
          <a:xfrm>
            <a:off x="0" y="0"/>
            <a:ext cx="1652588" cy="1828800"/>
          </a:xfrm>
          <a:prstGeom prst="rect">
            <a:avLst/>
          </a:prstGeom>
          <a:noFill/>
        </p:spPr>
      </p:pic>
      <p:pic>
        <p:nvPicPr>
          <p:cNvPr id="516110" name="Picture 14" descr="POINSET2"/>
          <p:cNvPicPr>
            <a:picLocks noChangeAspect="1" noChangeArrowheads="1"/>
          </p:cNvPicPr>
          <p:nvPr/>
        </p:nvPicPr>
        <p:blipFill>
          <a:blip r:embed="rId6"/>
          <a:srcRect/>
          <a:stretch>
            <a:fillRect/>
          </a:stretch>
        </p:blipFill>
        <p:spPr bwMode="auto">
          <a:xfrm rot="5400000">
            <a:off x="7403306" y="-88106"/>
            <a:ext cx="1652588"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6106"/>
                                        </p:tgtEl>
                                        <p:attrNameLst>
                                          <p:attrName>style.visibility</p:attrName>
                                        </p:attrNameLst>
                                      </p:cBhvr>
                                      <p:to>
                                        <p:strVal val="visible"/>
                                      </p:to>
                                    </p:set>
                                    <p:anim calcmode="lin" valueType="num">
                                      <p:cBhvr additive="base">
                                        <p:cTn id="7" dur="500" fill="hold"/>
                                        <p:tgtEl>
                                          <p:spTgt spid="516106"/>
                                        </p:tgtEl>
                                        <p:attrNameLst>
                                          <p:attrName>ppt_x</p:attrName>
                                        </p:attrNameLst>
                                      </p:cBhvr>
                                      <p:tavLst>
                                        <p:tav tm="0">
                                          <p:val>
                                            <p:strVal val="#ppt_x"/>
                                          </p:val>
                                        </p:tav>
                                        <p:tav tm="100000">
                                          <p:val>
                                            <p:strVal val="#ppt_x"/>
                                          </p:val>
                                        </p:tav>
                                      </p:tavLst>
                                    </p:anim>
                                    <p:anim calcmode="lin" valueType="num">
                                      <p:cBhvr additive="base">
                                        <p:cTn id="8" dur="500" fill="hold"/>
                                        <p:tgtEl>
                                          <p:spTgt spid="516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16104">
                                            <p:txEl>
                                              <p:pRg st="0" end="0"/>
                                            </p:txEl>
                                          </p:spTgt>
                                        </p:tgtEl>
                                        <p:attrNameLst>
                                          <p:attrName>style.visibility</p:attrName>
                                        </p:attrNameLst>
                                      </p:cBhvr>
                                      <p:to>
                                        <p:strVal val="visible"/>
                                      </p:to>
                                    </p:set>
                                    <p:anim calcmode="lin" valueType="num">
                                      <p:cBhvr>
                                        <p:cTn id="13" dur="1000" fill="hold"/>
                                        <p:tgtEl>
                                          <p:spTgt spid="51610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610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1610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161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16104">
                                            <p:txEl>
                                              <p:pRg st="1" end="1"/>
                                            </p:txEl>
                                          </p:spTgt>
                                        </p:tgtEl>
                                        <p:attrNameLst>
                                          <p:attrName>style.visibility</p:attrName>
                                        </p:attrNameLst>
                                      </p:cBhvr>
                                      <p:to>
                                        <p:strVal val="visible"/>
                                      </p:to>
                                    </p:set>
                                    <p:anim calcmode="lin" valueType="num">
                                      <p:cBhvr>
                                        <p:cTn id="21" dur="1000" fill="hold"/>
                                        <p:tgtEl>
                                          <p:spTgt spid="51610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1610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1610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161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Next" delay="0">
                      <p:tgtEl>
                        <p:sldTgt/>
                      </p:tgtEl>
                    </p:cond>
                    <p:cond evt="onPrev" delay="0">
                      <p:tgtEl>
                        <p:sldTgt/>
                      </p:tgtEl>
                    </p:cond>
                  </p:endCondLst>
                </p:cTn>
                <p:tgtEl>
                  <p:spTgt spid="516100"/>
                </p:tgtEl>
              </p:cMediaNode>
            </p:video>
          </p:childTnLst>
        </p:cTn>
      </p:par>
    </p:tnLst>
    <p:bldLst>
      <p:bldP spid="5161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Picture 2" descr="analyzing_computer_tv_head_md_wht"/>
          <p:cNvPicPr>
            <a:picLocks noChangeAspect="1" noChangeArrowheads="1" noCrop="1"/>
          </p:cNvPicPr>
          <p:nvPr/>
        </p:nvPicPr>
        <p:blipFill>
          <a:blip r:embed="rId8"/>
          <a:srcRect/>
          <a:stretch>
            <a:fillRect/>
          </a:stretch>
        </p:blipFill>
        <p:spPr bwMode="auto">
          <a:xfrm>
            <a:off x="8515350" y="5915025"/>
            <a:ext cx="628650" cy="942975"/>
          </a:xfrm>
          <a:prstGeom prst="rect">
            <a:avLst/>
          </a:prstGeom>
          <a:noFill/>
        </p:spPr>
      </p:pic>
      <p:sp>
        <p:nvSpPr>
          <p:cNvPr id="624643" name="AutoShape 3"/>
          <p:cNvSpPr>
            <a:spLocks noChangeArrowheads="1"/>
          </p:cNvSpPr>
          <p:nvPr/>
        </p:nvSpPr>
        <p:spPr bwMode="auto">
          <a:xfrm>
            <a:off x="3924300" y="57848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FF0000"/>
                </a:solidFill>
                <a:latin typeface="Arial" pitchFamily="34" charset="0"/>
              </a:rPr>
              <a:t>0</a:t>
            </a:r>
          </a:p>
        </p:txBody>
      </p:sp>
      <p:sp>
        <p:nvSpPr>
          <p:cNvPr id="624644" name="AutoShape 4"/>
          <p:cNvSpPr>
            <a:spLocks noChangeArrowheads="1"/>
          </p:cNvSpPr>
          <p:nvPr/>
        </p:nvSpPr>
        <p:spPr bwMode="auto">
          <a:xfrm>
            <a:off x="3927475" y="5791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800000"/>
                </a:solidFill>
                <a:latin typeface="Arial" pitchFamily="34" charset="0"/>
              </a:rPr>
              <a:t>1</a:t>
            </a:r>
          </a:p>
        </p:txBody>
      </p:sp>
      <p:sp>
        <p:nvSpPr>
          <p:cNvPr id="624645" name="AutoShape 5"/>
          <p:cNvSpPr>
            <a:spLocks noChangeArrowheads="1"/>
          </p:cNvSpPr>
          <p:nvPr/>
        </p:nvSpPr>
        <p:spPr bwMode="auto">
          <a:xfrm>
            <a:off x="3932238" y="5775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2</a:t>
            </a:r>
          </a:p>
        </p:txBody>
      </p:sp>
      <p:sp>
        <p:nvSpPr>
          <p:cNvPr id="624646" name="AutoShape 6"/>
          <p:cNvSpPr>
            <a:spLocks noChangeArrowheads="1"/>
          </p:cNvSpPr>
          <p:nvPr/>
        </p:nvSpPr>
        <p:spPr bwMode="auto">
          <a:xfrm>
            <a:off x="3924300" y="57705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3</a:t>
            </a:r>
          </a:p>
        </p:txBody>
      </p:sp>
      <p:sp>
        <p:nvSpPr>
          <p:cNvPr id="624647" name="AutoShape 7"/>
          <p:cNvSpPr>
            <a:spLocks noChangeArrowheads="1"/>
          </p:cNvSpPr>
          <p:nvPr/>
        </p:nvSpPr>
        <p:spPr bwMode="auto">
          <a:xfrm>
            <a:off x="3924300" y="57753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4</a:t>
            </a:r>
          </a:p>
        </p:txBody>
      </p:sp>
      <p:sp>
        <p:nvSpPr>
          <p:cNvPr id="624648" name="AutoShape 8"/>
          <p:cNvSpPr>
            <a:spLocks noChangeArrowheads="1"/>
          </p:cNvSpPr>
          <p:nvPr/>
        </p:nvSpPr>
        <p:spPr bwMode="auto">
          <a:xfrm>
            <a:off x="3914775" y="57896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5</a:t>
            </a:r>
          </a:p>
        </p:txBody>
      </p:sp>
      <p:pic>
        <p:nvPicPr>
          <p:cNvPr id="624649" name="Picture 9" descr="Tàng-Tàng"/>
          <p:cNvPicPr>
            <a:picLocks noChangeAspect="1" noChangeArrowheads="1" noCrop="1"/>
          </p:cNvPicPr>
          <p:nvPr/>
        </p:nvPicPr>
        <p:blipFill>
          <a:blip r:embed="rId9"/>
          <a:srcRect/>
          <a:stretch>
            <a:fillRect/>
          </a:stretch>
        </p:blipFill>
        <p:spPr bwMode="auto">
          <a:xfrm>
            <a:off x="5410200" y="6115050"/>
            <a:ext cx="1409700" cy="666750"/>
          </a:xfrm>
          <a:prstGeom prst="rect">
            <a:avLst/>
          </a:prstGeom>
          <a:noFill/>
        </p:spPr>
      </p:pic>
      <p:pic>
        <p:nvPicPr>
          <p:cNvPr id="624650" name="Picture 10" descr="3d butterfly"/>
          <p:cNvPicPr>
            <a:picLocks noChangeAspect="1" noChangeArrowheads="1" noCrop="1"/>
          </p:cNvPicPr>
          <p:nvPr/>
        </p:nvPicPr>
        <p:blipFill>
          <a:blip r:embed="rId10"/>
          <a:srcRect/>
          <a:stretch>
            <a:fillRect/>
          </a:stretch>
        </p:blipFill>
        <p:spPr bwMode="auto">
          <a:xfrm>
            <a:off x="8343900" y="0"/>
            <a:ext cx="800100" cy="466725"/>
          </a:xfrm>
          <a:prstGeom prst="rect">
            <a:avLst/>
          </a:prstGeom>
          <a:noFill/>
        </p:spPr>
      </p:pic>
      <p:pic>
        <p:nvPicPr>
          <p:cNvPr id="624651" name="Picture 11" descr="chuot phat co"/>
          <p:cNvPicPr>
            <a:picLocks noChangeAspect="1" noChangeArrowheads="1" noCrop="1"/>
          </p:cNvPicPr>
          <p:nvPr/>
        </p:nvPicPr>
        <p:blipFill>
          <a:blip r:embed="rId11"/>
          <a:srcRect/>
          <a:stretch>
            <a:fillRect/>
          </a:stretch>
        </p:blipFill>
        <p:spPr bwMode="auto">
          <a:xfrm>
            <a:off x="76200" y="5448300"/>
            <a:ext cx="1371600" cy="1333500"/>
          </a:xfrm>
          <a:prstGeom prst="rect">
            <a:avLst/>
          </a:prstGeom>
          <a:noFill/>
        </p:spPr>
      </p:pic>
      <p:pic>
        <p:nvPicPr>
          <p:cNvPr id="624652" name="Picture 12" descr="rung chuong vang"/>
          <p:cNvPicPr>
            <a:picLocks noChangeAspect="1" noChangeArrowheads="1"/>
          </p:cNvPicPr>
          <p:nvPr/>
        </p:nvPicPr>
        <p:blipFill>
          <a:blip r:embed="rId12"/>
          <a:srcRect/>
          <a:stretch>
            <a:fillRect/>
          </a:stretch>
        </p:blipFill>
        <p:spPr bwMode="auto">
          <a:xfrm>
            <a:off x="8077200" y="533400"/>
            <a:ext cx="1066800" cy="846138"/>
          </a:xfrm>
          <a:prstGeom prst="rect">
            <a:avLst/>
          </a:prstGeom>
          <a:noFill/>
        </p:spPr>
      </p:pic>
      <p:sp>
        <p:nvSpPr>
          <p:cNvPr id="624653" name="WordArt 13"/>
          <p:cNvSpPr>
            <a:spLocks noChangeArrowheads="1" noChangeShapeType="1" noTextEdit="1"/>
          </p:cNvSpPr>
          <p:nvPr/>
        </p:nvSpPr>
        <p:spPr bwMode="auto">
          <a:xfrm rot="365934">
            <a:off x="1676400" y="152400"/>
            <a:ext cx="5334000" cy="1219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034066" scaled="1"/>
                </a:gradFill>
                <a:latin typeface="Tahoma"/>
                <a:cs typeface="Tahoma"/>
              </a:rPr>
              <a:t>RUNG CHUÔNG VÀNG</a:t>
            </a:r>
          </a:p>
        </p:txBody>
      </p:sp>
      <p:pic>
        <p:nvPicPr>
          <p:cNvPr id="624654" name="Picture 14" descr="BELLS3"/>
          <p:cNvPicPr>
            <a:picLocks noChangeAspect="1" noChangeArrowheads="1"/>
          </p:cNvPicPr>
          <p:nvPr/>
        </p:nvPicPr>
        <p:blipFill>
          <a:blip r:embed="rId13"/>
          <a:srcRect/>
          <a:stretch>
            <a:fillRect/>
          </a:stretch>
        </p:blipFill>
        <p:spPr bwMode="auto">
          <a:xfrm>
            <a:off x="0" y="0"/>
            <a:ext cx="1676400" cy="1524000"/>
          </a:xfrm>
          <a:prstGeom prst="rect">
            <a:avLst/>
          </a:prstGeom>
          <a:noFill/>
        </p:spPr>
      </p:pic>
      <p:grpSp>
        <p:nvGrpSpPr>
          <p:cNvPr id="624655" name="Group 15"/>
          <p:cNvGrpSpPr>
            <a:grpSpLocks/>
          </p:cNvGrpSpPr>
          <p:nvPr/>
        </p:nvGrpSpPr>
        <p:grpSpPr bwMode="auto">
          <a:xfrm>
            <a:off x="7086600" y="6019800"/>
            <a:ext cx="1524000" cy="838200"/>
            <a:chOff x="4848" y="3792"/>
            <a:chExt cx="912" cy="528"/>
          </a:xfrm>
        </p:grpSpPr>
        <p:pic>
          <p:nvPicPr>
            <p:cNvPr id="624656" name="Picture 16" descr="Book-03-june"/>
            <p:cNvPicPr>
              <a:picLocks noChangeAspect="1" noChangeArrowheads="1" noCrop="1"/>
            </p:cNvPicPr>
            <p:nvPr/>
          </p:nvPicPr>
          <p:blipFill>
            <a:blip r:embed="rId14"/>
            <a:srcRect/>
            <a:stretch>
              <a:fillRect/>
            </a:stretch>
          </p:blipFill>
          <p:spPr bwMode="auto">
            <a:xfrm>
              <a:off x="4848" y="3792"/>
              <a:ext cx="912" cy="528"/>
            </a:xfrm>
            <a:prstGeom prst="rect">
              <a:avLst/>
            </a:prstGeom>
            <a:noFill/>
          </p:spPr>
        </p:pic>
        <p:sp>
          <p:nvSpPr>
            <p:cNvPr id="624657" name="Text Box 17"/>
            <p:cNvSpPr txBox="1">
              <a:spLocks noChangeArrowheads="1"/>
            </p:cNvSpPr>
            <p:nvPr/>
          </p:nvSpPr>
          <p:spPr bwMode="auto">
            <a:xfrm>
              <a:off x="4944" y="3984"/>
              <a:ext cx="816" cy="206"/>
            </a:xfrm>
            <a:prstGeom prst="rect">
              <a:avLst/>
            </a:prstGeom>
            <a:noFill/>
            <a:ln w="9525">
              <a:noFill/>
              <a:miter lim="800000"/>
              <a:headEnd/>
              <a:tailEnd/>
            </a:ln>
            <a:effectLst/>
          </p:spPr>
          <p:txBody>
            <a:bodyPr>
              <a:spAutoFit/>
            </a:bodyPr>
            <a:lstStyle/>
            <a:p>
              <a:pPr>
                <a:spcBef>
                  <a:spcPct val="50000"/>
                </a:spcBef>
              </a:pPr>
              <a:r>
                <a:rPr lang="en-US" sz="1600" b="1">
                  <a:solidFill>
                    <a:srgbClr val="003300"/>
                  </a:solidFill>
                  <a:latin typeface="Arial" pitchFamily="34" charset="0"/>
                  <a:hlinkClick r:id="rId15" action="ppaction://hlinksldjump"/>
                </a:rPr>
                <a:t>BẢNG ĐIỂM</a:t>
              </a:r>
              <a:endParaRPr lang="en-US" sz="1600" b="1">
                <a:solidFill>
                  <a:srgbClr val="003300"/>
                </a:solidFill>
                <a:latin typeface="Arial" pitchFamily="34" charset="0"/>
              </a:endParaRPr>
            </a:p>
          </p:txBody>
        </p:sp>
      </p:grpSp>
      <p:sp>
        <p:nvSpPr>
          <p:cNvPr id="624658" name="AutoShape 18"/>
          <p:cNvSpPr>
            <a:spLocks noChangeArrowheads="1"/>
          </p:cNvSpPr>
          <p:nvPr/>
        </p:nvSpPr>
        <p:spPr bwMode="gray">
          <a:xfrm>
            <a:off x="1524000" y="1447800"/>
            <a:ext cx="6019800" cy="1066800"/>
          </a:xfrm>
          <a:prstGeom prst="roundRect">
            <a:avLst>
              <a:gd name="adj" fmla="val 50000"/>
            </a:avLst>
          </a:prstGeom>
          <a:solidFill>
            <a:srgbClr val="006600"/>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r>
              <a:rPr lang="en-US" sz="2800" b="1" u="sng">
                <a:solidFill>
                  <a:srgbClr val="FFFF00"/>
                </a:solidFill>
                <a:effectLst>
                  <a:outerShdw blurRad="38100" dist="38100" dir="2700000" algn="tl">
                    <a:srgbClr val="000000"/>
                  </a:outerShdw>
                </a:effectLst>
                <a:latin typeface="Arial" pitchFamily="34" charset="0"/>
              </a:rPr>
              <a:t>CÂU 1</a:t>
            </a:r>
            <a:r>
              <a:rPr lang="en-US" sz="2800" b="1">
                <a:solidFill>
                  <a:srgbClr val="FFFF00"/>
                </a:solidFill>
                <a:effectLst>
                  <a:outerShdw blurRad="38100" dist="38100" dir="2700000" algn="tl">
                    <a:srgbClr val="000000"/>
                  </a:outerShdw>
                </a:effectLst>
                <a:latin typeface="Arial" pitchFamily="34" charset="0"/>
              </a:rPr>
              <a:t>: </a:t>
            </a:r>
          </a:p>
          <a:p>
            <a:pPr algn="ctr" eaLnBrk="1" hangingPunct="1"/>
            <a:r>
              <a:rPr lang="en-US" sz="3200" b="1">
                <a:solidFill>
                  <a:schemeClr val="tx2"/>
                </a:solidFill>
                <a:effectLst>
                  <a:outerShdw blurRad="38100" dist="38100" dir="2700000" algn="tl">
                    <a:srgbClr val="000000"/>
                  </a:outerShdw>
                </a:effectLst>
              </a:rPr>
              <a:t>Huế đ</a:t>
            </a:r>
            <a:r>
              <a:rPr lang="vi-VN" sz="3200" b="1">
                <a:solidFill>
                  <a:schemeClr val="tx2"/>
                </a:solidFill>
                <a:effectLst>
                  <a:outerShdw blurRad="38100" dist="38100" dir="2700000" algn="tl">
                    <a:srgbClr val="000000"/>
                  </a:outerShdw>
                </a:effectLst>
              </a:rPr>
              <a:t>ư</a:t>
            </a:r>
            <a:r>
              <a:rPr lang="en-US" sz="3200" b="1">
                <a:solidFill>
                  <a:schemeClr val="tx2"/>
                </a:solidFill>
                <a:effectLst>
                  <a:outerShdw blurRad="38100" dist="38100" dir="2700000" algn="tl">
                    <a:srgbClr val="000000"/>
                  </a:outerShdw>
                </a:effectLst>
              </a:rPr>
              <a:t>ợc gọi là cố đô Huế vì:</a:t>
            </a:r>
          </a:p>
        </p:txBody>
      </p:sp>
      <p:sp>
        <p:nvSpPr>
          <p:cNvPr id="624659" name="AutoShape 19"/>
          <p:cNvSpPr>
            <a:spLocks noChangeArrowheads="1"/>
          </p:cNvSpPr>
          <p:nvPr/>
        </p:nvSpPr>
        <p:spPr bwMode="gray">
          <a:xfrm>
            <a:off x="1524000" y="2667000"/>
            <a:ext cx="6629400" cy="90805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400" b="1">
                <a:solidFill>
                  <a:srgbClr val="003300"/>
                </a:solidFill>
                <a:effectLst>
                  <a:outerShdw blurRad="38100" dist="38100" dir="2700000" algn="tl">
                    <a:srgbClr val="000000"/>
                  </a:outerShdw>
                </a:effectLst>
                <a:latin typeface="Arial" pitchFamily="34" charset="0"/>
              </a:rPr>
              <a:t> </a:t>
            </a:r>
            <a:r>
              <a:rPr lang="en-US" sz="2800" b="1">
                <a:solidFill>
                  <a:schemeClr val="tx2"/>
                </a:solidFill>
                <a:effectLst>
                  <a:outerShdw blurRad="38100" dist="38100" dir="2700000" algn="tl">
                    <a:srgbClr val="000000"/>
                  </a:outerShdw>
                </a:effectLst>
              </a:rPr>
              <a:t>A. Huế có nhiều công trình kiến trúc cổ.</a:t>
            </a:r>
          </a:p>
        </p:txBody>
      </p:sp>
      <p:sp>
        <p:nvSpPr>
          <p:cNvPr id="624660" name="AutoShape 20"/>
          <p:cNvSpPr>
            <a:spLocks noChangeArrowheads="1"/>
          </p:cNvSpPr>
          <p:nvPr/>
        </p:nvSpPr>
        <p:spPr bwMode="gray">
          <a:xfrm>
            <a:off x="1524000" y="3638550"/>
            <a:ext cx="6629400" cy="83820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800" b="1">
                <a:solidFill>
                  <a:schemeClr val="tx2"/>
                </a:solidFill>
                <a:effectLst>
                  <a:outerShdw blurRad="38100" dist="38100" dir="2700000" algn="tl">
                    <a:srgbClr val="000000"/>
                  </a:outerShdw>
                </a:effectLst>
              </a:rPr>
              <a:t>B. Huế có nhiều cảnh đẹp.</a:t>
            </a:r>
          </a:p>
        </p:txBody>
      </p:sp>
      <p:sp>
        <p:nvSpPr>
          <p:cNvPr id="624661" name="AutoShape 21"/>
          <p:cNvSpPr>
            <a:spLocks noChangeArrowheads="1"/>
          </p:cNvSpPr>
          <p:nvPr/>
        </p:nvSpPr>
        <p:spPr bwMode="gray">
          <a:xfrm>
            <a:off x="1524000" y="4552950"/>
            <a:ext cx="6629400" cy="131445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800" b="1">
                <a:solidFill>
                  <a:schemeClr val="tx2"/>
                </a:solidFill>
                <a:effectLst>
                  <a:outerShdw blurRad="38100" dist="38100" dir="2700000" algn="tl">
                    <a:srgbClr val="000000"/>
                  </a:outerShdw>
                </a:effectLst>
              </a:rPr>
              <a:t>C. Huế đã từng là kinh đô của n</a:t>
            </a:r>
            <a:r>
              <a:rPr lang="vi-VN" sz="2800" b="1">
                <a:solidFill>
                  <a:schemeClr val="tx2"/>
                </a:solidFill>
                <a:effectLst>
                  <a:outerShdw blurRad="38100" dist="38100" dir="2700000" algn="tl">
                    <a:srgbClr val="000000"/>
                  </a:outerShdw>
                </a:effectLst>
              </a:rPr>
              <a:t>ư</a:t>
            </a:r>
            <a:r>
              <a:rPr lang="en-US" sz="2800" b="1">
                <a:solidFill>
                  <a:schemeClr val="tx2"/>
                </a:solidFill>
                <a:effectLst>
                  <a:outerShdw blurRad="38100" dist="38100" dir="2700000" algn="tl">
                    <a:srgbClr val="000000"/>
                  </a:outerShdw>
                </a:effectLst>
              </a:rPr>
              <a:t>ớc ta </a:t>
            </a:r>
          </a:p>
          <a:p>
            <a:pPr eaLnBrk="1" hangingPunct="1"/>
            <a:r>
              <a:rPr lang="en-US" sz="2800" b="1">
                <a:solidFill>
                  <a:schemeClr val="tx2"/>
                </a:solidFill>
                <a:effectLst>
                  <a:outerShdw blurRad="38100" dist="38100" dir="2700000" algn="tl">
                    <a:srgbClr val="000000"/>
                  </a:outerShdw>
                </a:effectLst>
              </a:rPr>
              <a:t>thời nhà Nguyễn</a:t>
            </a:r>
            <a:r>
              <a:rPr lang="en-US" sz="2000" b="1">
                <a:solidFill>
                  <a:schemeClr val="tx2"/>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childTnLst>
                                    <p:set>
                                      <p:cBhvr>
                                        <p:cTn id="6" dur="1" fill="hold">
                                          <p:stCondLst>
                                            <p:cond delay="0"/>
                                          </p:stCondLst>
                                        </p:cTn>
                                        <p:tgtEl>
                                          <p:spTgt spid="624658"/>
                                        </p:tgtEl>
                                        <p:attrNameLst>
                                          <p:attrName>style.visibility</p:attrName>
                                        </p:attrNameLst>
                                      </p:cBhvr>
                                      <p:to>
                                        <p:strVal val="visible"/>
                                      </p:to>
                                    </p:set>
                                    <p:animEffect transition="in" filter="fade">
                                      <p:cBhvr>
                                        <p:cTn id="7" dur="500"/>
                                        <p:tgtEl>
                                          <p:spTgt spid="624658"/>
                                        </p:tgtEl>
                                      </p:cBhvr>
                                    </p:animEffect>
                                    <p:anim calcmode="lin" valueType="num">
                                      <p:cBhvr>
                                        <p:cTn id="8" dur="500" fill="hold"/>
                                        <p:tgtEl>
                                          <p:spTgt spid="624658"/>
                                        </p:tgtEl>
                                        <p:attrNameLst>
                                          <p:attrName>ppt_x</p:attrName>
                                        </p:attrNameLst>
                                      </p:cBhvr>
                                      <p:tavLst>
                                        <p:tav tm="0">
                                          <p:val>
                                            <p:strVal val="#ppt_x-.1"/>
                                          </p:val>
                                        </p:tav>
                                        <p:tav tm="100000">
                                          <p:val>
                                            <p:strVal val="#ppt_x"/>
                                          </p:val>
                                        </p:tav>
                                      </p:tavLst>
                                    </p:anim>
                                    <p:anim calcmode="lin" valueType="num">
                                      <p:cBhvr>
                                        <p:cTn id="9" dur="500" fill="hold"/>
                                        <p:tgtEl>
                                          <p:spTgt spid="624658"/>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childTnLst>
                                    <p:set>
                                      <p:cBhvr>
                                        <p:cTn id="13" dur="1" fill="hold">
                                          <p:stCondLst>
                                            <p:cond delay="0"/>
                                          </p:stCondLst>
                                        </p:cTn>
                                        <p:tgtEl>
                                          <p:spTgt spid="624659"/>
                                        </p:tgtEl>
                                        <p:attrNameLst>
                                          <p:attrName>style.visibility</p:attrName>
                                        </p:attrNameLst>
                                      </p:cBhvr>
                                      <p:to>
                                        <p:strVal val="visible"/>
                                      </p:to>
                                    </p:set>
                                    <p:animEffect transition="in" filter="fade">
                                      <p:cBhvr>
                                        <p:cTn id="14" dur="500"/>
                                        <p:tgtEl>
                                          <p:spTgt spid="624659"/>
                                        </p:tgtEl>
                                      </p:cBhvr>
                                    </p:animEffect>
                                    <p:anim calcmode="lin" valueType="num">
                                      <p:cBhvr>
                                        <p:cTn id="15" dur="500" fill="hold"/>
                                        <p:tgtEl>
                                          <p:spTgt spid="624659"/>
                                        </p:tgtEl>
                                        <p:attrNameLst>
                                          <p:attrName>ppt_x</p:attrName>
                                        </p:attrNameLst>
                                      </p:cBhvr>
                                      <p:tavLst>
                                        <p:tav tm="0">
                                          <p:val>
                                            <p:strVal val="#ppt_x-.1"/>
                                          </p:val>
                                        </p:tav>
                                        <p:tav tm="100000">
                                          <p:val>
                                            <p:strVal val="#ppt_x"/>
                                          </p:val>
                                        </p:tav>
                                      </p:tavLst>
                                    </p:anim>
                                    <p:anim calcmode="lin" valueType="num">
                                      <p:cBhvr>
                                        <p:cTn id="16" dur="500" fill="hold"/>
                                        <p:tgtEl>
                                          <p:spTgt spid="624659"/>
                                        </p:tgtEl>
                                        <p:attrNameLst>
                                          <p:attrName>ppt_y</p:attrName>
                                        </p:attrNameLst>
                                      </p:cBhvr>
                                      <p:tavLst>
                                        <p:tav tm="0">
                                          <p:val>
                                            <p:strVal val="#ppt_y"/>
                                          </p:val>
                                        </p:tav>
                                        <p:tav tm="100000">
                                          <p:val>
                                            <p:strVal val="#ppt_y"/>
                                          </p:val>
                                        </p:tav>
                                      </p:tavLst>
                                    </p:anim>
                                  </p:childTnLst>
                                  <p:subTnLst>
                                    <p:audio>
                                      <p:cMediaNode vol="6000">
                                        <p:cTn display="0" masterRel="sameClick">
                                          <p:stCondLst>
                                            <p:cond evt="begin" delay="0">
                                              <p:tn val="12"/>
                                            </p:cond>
                                          </p:stCondLst>
                                          <p:endCondLst>
                                            <p:cond evt="onStopAudio" delay="0">
                                              <p:tgtEl>
                                                <p:sldTgt/>
                                              </p:tgtEl>
                                            </p:cond>
                                          </p:endCondLst>
                                        </p:cTn>
                                        <p:tgtEl>
                                          <p:sndTgt r:embed="rId4" name="type.wav" builtIn="1"/>
                                        </p:tgtEl>
                                      </p:cMediaNode>
                                    </p:audio>
                                  </p:sub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childTnLst>
                                    <p:set>
                                      <p:cBhvr>
                                        <p:cTn id="20" dur="1" fill="hold">
                                          <p:stCondLst>
                                            <p:cond delay="0"/>
                                          </p:stCondLst>
                                        </p:cTn>
                                        <p:tgtEl>
                                          <p:spTgt spid="624660"/>
                                        </p:tgtEl>
                                        <p:attrNameLst>
                                          <p:attrName>style.visibility</p:attrName>
                                        </p:attrNameLst>
                                      </p:cBhvr>
                                      <p:to>
                                        <p:strVal val="visible"/>
                                      </p:to>
                                    </p:set>
                                    <p:animEffect transition="in" filter="fade">
                                      <p:cBhvr>
                                        <p:cTn id="21" dur="500"/>
                                        <p:tgtEl>
                                          <p:spTgt spid="624660"/>
                                        </p:tgtEl>
                                      </p:cBhvr>
                                    </p:animEffect>
                                    <p:anim calcmode="lin" valueType="num">
                                      <p:cBhvr>
                                        <p:cTn id="22" dur="500" fill="hold"/>
                                        <p:tgtEl>
                                          <p:spTgt spid="624660"/>
                                        </p:tgtEl>
                                        <p:attrNameLst>
                                          <p:attrName>ppt_x</p:attrName>
                                        </p:attrNameLst>
                                      </p:cBhvr>
                                      <p:tavLst>
                                        <p:tav tm="0">
                                          <p:val>
                                            <p:strVal val="#ppt_x-.1"/>
                                          </p:val>
                                        </p:tav>
                                        <p:tav tm="100000">
                                          <p:val>
                                            <p:strVal val="#ppt_x"/>
                                          </p:val>
                                        </p:tav>
                                      </p:tavLst>
                                    </p:anim>
                                    <p:anim calcmode="lin" valueType="num">
                                      <p:cBhvr>
                                        <p:cTn id="23" dur="500" fill="hold"/>
                                        <p:tgtEl>
                                          <p:spTgt spid="624660"/>
                                        </p:tgtEl>
                                        <p:attrNameLst>
                                          <p:attrName>ppt_y</p:attrName>
                                        </p:attrNameLst>
                                      </p:cBhvr>
                                      <p:tavLst>
                                        <p:tav tm="0">
                                          <p:val>
                                            <p:strVal val="#ppt_y"/>
                                          </p:val>
                                        </p:tav>
                                        <p:tav tm="100000">
                                          <p:val>
                                            <p:strVal val="#ppt_y"/>
                                          </p:val>
                                        </p:tav>
                                      </p:tavLst>
                                    </p:anim>
                                  </p:childTnLst>
                                  <p:subTnLst>
                                    <p:audio>
                                      <p:cMediaNode vol="4000">
                                        <p:cTn display="0" masterRel="sameClick">
                                          <p:stCondLst>
                                            <p:cond evt="begin" delay="0">
                                              <p:tn val="19"/>
                                            </p:cond>
                                          </p:stCondLst>
                                          <p:endCondLst>
                                            <p:cond evt="onStopAudio" delay="0">
                                              <p:tgtEl>
                                                <p:sldTgt/>
                                              </p:tgtEl>
                                            </p:cond>
                                          </p:endCondLst>
                                        </p:cTn>
                                        <p:tgtEl>
                                          <p:sndTgt r:embed="rId4" name="type.wav" builtIn="1"/>
                                        </p:tgtEl>
                                      </p:cMediaNode>
                                    </p:audio>
                                  </p:sub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childTnLst>
                                    <p:set>
                                      <p:cBhvr>
                                        <p:cTn id="27" dur="1" fill="hold">
                                          <p:stCondLst>
                                            <p:cond delay="0"/>
                                          </p:stCondLst>
                                        </p:cTn>
                                        <p:tgtEl>
                                          <p:spTgt spid="624661"/>
                                        </p:tgtEl>
                                        <p:attrNameLst>
                                          <p:attrName>style.visibility</p:attrName>
                                        </p:attrNameLst>
                                      </p:cBhvr>
                                      <p:to>
                                        <p:strVal val="visible"/>
                                      </p:to>
                                    </p:set>
                                    <p:animEffect transition="in" filter="fade">
                                      <p:cBhvr>
                                        <p:cTn id="28" dur="500"/>
                                        <p:tgtEl>
                                          <p:spTgt spid="624661"/>
                                        </p:tgtEl>
                                      </p:cBhvr>
                                    </p:animEffect>
                                    <p:anim calcmode="lin" valueType="num">
                                      <p:cBhvr>
                                        <p:cTn id="29" dur="500" fill="hold"/>
                                        <p:tgtEl>
                                          <p:spTgt spid="624661"/>
                                        </p:tgtEl>
                                        <p:attrNameLst>
                                          <p:attrName>ppt_x</p:attrName>
                                        </p:attrNameLst>
                                      </p:cBhvr>
                                      <p:tavLst>
                                        <p:tav tm="0">
                                          <p:val>
                                            <p:strVal val="#ppt_x-.1"/>
                                          </p:val>
                                        </p:tav>
                                        <p:tav tm="100000">
                                          <p:val>
                                            <p:strVal val="#ppt_x"/>
                                          </p:val>
                                        </p:tav>
                                      </p:tavLst>
                                    </p:anim>
                                    <p:anim calcmode="lin" valueType="num">
                                      <p:cBhvr>
                                        <p:cTn id="30" dur="500" fill="hold"/>
                                        <p:tgtEl>
                                          <p:spTgt spid="624661"/>
                                        </p:tgtEl>
                                        <p:attrNameLst>
                                          <p:attrName>ppt_y</p:attrName>
                                        </p:attrNameLst>
                                      </p:cBhvr>
                                      <p:tavLst>
                                        <p:tav tm="0">
                                          <p:val>
                                            <p:strVal val="#ppt_y"/>
                                          </p:val>
                                        </p:tav>
                                        <p:tav tm="100000">
                                          <p:val>
                                            <p:strVal val="#ppt_y"/>
                                          </p:val>
                                        </p:tav>
                                      </p:tavLst>
                                    </p:anim>
                                  </p:childTnLst>
                                  <p:subTnLst>
                                    <p:audio>
                                      <p:cMediaNode vol="2000">
                                        <p:cTn display="0" masterRel="sameClick">
                                          <p:stCondLst>
                                            <p:cond evt="begin" delay="0">
                                              <p:tn val="26"/>
                                            </p:cond>
                                          </p:stCondLst>
                                          <p:endCondLst>
                                            <p:cond evt="onStopAudio" delay="0">
                                              <p:tgtEl>
                                                <p:sldTgt/>
                                              </p:tgtEl>
                                            </p:cond>
                                          </p:endCondLst>
                                        </p:cTn>
                                        <p:tgtEl>
                                          <p:sndTgt r:embed="rId4" name="type.wav" builtIn="1"/>
                                        </p:tgtEl>
                                      </p:cMediaNode>
                                    </p:audio>
                                  </p:subTnLst>
                                </p:cTn>
                              </p:par>
                            </p:childTnLst>
                          </p:cTn>
                        </p:par>
                      </p:childTnLst>
                    </p:cTn>
                  </p:par>
                  <p:par>
                    <p:cTn id="31" fill="hold">
                      <p:stCondLst>
                        <p:cond delay="indefinite"/>
                      </p:stCondLst>
                      <p:childTnLst>
                        <p:par>
                          <p:cTn id="32" fill="hold">
                            <p:stCondLst>
                              <p:cond delay="0"/>
                            </p:stCondLst>
                            <p:childTnLst>
                              <p:par>
                                <p:cTn id="33" presetID="54" presetClass="exit" presetSubtype="0" decel="100000" fill="hold" nodeType="clickEffect">
                                  <p:stCondLst>
                                    <p:cond delay="0"/>
                                  </p:stCondLst>
                                  <p:childTnLst>
                                    <p:anim calcmode="lin" valueType="num">
                                      <p:cBhvr>
                                        <p:cTn id="34" dur="1000"/>
                                        <p:tgtEl>
                                          <p:spTgt spid="624648"/>
                                        </p:tgtEl>
                                        <p:attrNameLst>
                                          <p:attrName>ppt_w</p:attrName>
                                        </p:attrNameLst>
                                      </p:cBhvr>
                                      <p:tavLst>
                                        <p:tav tm="0">
                                          <p:val>
                                            <p:strVal val="ppt_w"/>
                                          </p:val>
                                        </p:tav>
                                        <p:tav tm="100000">
                                          <p:val>
                                            <p:strVal val="ppt_w*0.05"/>
                                          </p:val>
                                        </p:tav>
                                      </p:tavLst>
                                    </p:anim>
                                    <p:anim calcmode="lin" valueType="num">
                                      <p:cBhvr>
                                        <p:cTn id="35" dur="1000"/>
                                        <p:tgtEl>
                                          <p:spTgt spid="624648"/>
                                        </p:tgtEl>
                                        <p:attrNameLst>
                                          <p:attrName>ppt_h</p:attrName>
                                        </p:attrNameLst>
                                      </p:cBhvr>
                                      <p:tavLst>
                                        <p:tav tm="0">
                                          <p:val>
                                            <p:strVal val="ppt_h"/>
                                          </p:val>
                                        </p:tav>
                                        <p:tav tm="100000">
                                          <p:val>
                                            <p:strVal val="ppt_h"/>
                                          </p:val>
                                        </p:tav>
                                      </p:tavLst>
                                    </p:anim>
                                    <p:anim calcmode="lin" valueType="num">
                                      <p:cBhvr>
                                        <p:cTn id="36" dur="1000"/>
                                        <p:tgtEl>
                                          <p:spTgt spid="624648"/>
                                        </p:tgtEl>
                                        <p:attrNameLst>
                                          <p:attrName>ppt_x</p:attrName>
                                        </p:attrNameLst>
                                      </p:cBhvr>
                                      <p:tavLst>
                                        <p:tav tm="0">
                                          <p:val>
                                            <p:strVal val="ppt_x"/>
                                          </p:val>
                                        </p:tav>
                                        <p:tav tm="100000">
                                          <p:val>
                                            <p:strVal val="ppt_x-.2"/>
                                          </p:val>
                                        </p:tav>
                                      </p:tavLst>
                                    </p:anim>
                                    <p:anim calcmode="lin" valueType="num">
                                      <p:cBhvr>
                                        <p:cTn id="37" dur="1000"/>
                                        <p:tgtEl>
                                          <p:spTgt spid="624648"/>
                                        </p:tgtEl>
                                        <p:attrNameLst>
                                          <p:attrName>ppt_y</p:attrName>
                                        </p:attrNameLst>
                                      </p:cBhvr>
                                      <p:tavLst>
                                        <p:tav tm="0">
                                          <p:val>
                                            <p:strVal val="ppt_y"/>
                                          </p:val>
                                        </p:tav>
                                        <p:tav tm="100000">
                                          <p:val>
                                            <p:strVal val="ppt_y"/>
                                          </p:val>
                                        </p:tav>
                                      </p:tavLst>
                                    </p:anim>
                                    <p:animEffect transition="out" filter="fade">
                                      <p:cBhvr>
                                        <p:cTn id="38" dur="1000"/>
                                        <p:tgtEl>
                                          <p:spTgt spid="624648"/>
                                        </p:tgtEl>
                                      </p:cBhvr>
                                    </p:animEffect>
                                    <p:set>
                                      <p:cBhvr>
                                        <p:cTn id="39" dur="1" fill="hold">
                                          <p:stCondLst>
                                            <p:cond delay="999"/>
                                          </p:stCondLst>
                                        </p:cTn>
                                        <p:tgtEl>
                                          <p:spTgt spid="62464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builtIn="1"/>
                                        </p:tgtEl>
                                      </p:cMediaNode>
                                    </p:audio>
                                  </p:subTnLst>
                                </p:cTn>
                              </p:par>
                            </p:childTnLst>
                          </p:cTn>
                        </p:par>
                        <p:par>
                          <p:cTn id="40" fill="hold">
                            <p:stCondLst>
                              <p:cond delay="1000"/>
                            </p:stCondLst>
                            <p:childTnLst>
                              <p:par>
                                <p:cTn id="41" presetID="54" presetClass="exit" presetSubtype="0" decel="100000" fill="hold" nodeType="afterEffect">
                                  <p:stCondLst>
                                    <p:cond delay="0"/>
                                  </p:stCondLst>
                                  <p:childTnLst>
                                    <p:anim calcmode="lin" valueType="num">
                                      <p:cBhvr>
                                        <p:cTn id="42" dur="1000"/>
                                        <p:tgtEl>
                                          <p:spTgt spid="624647"/>
                                        </p:tgtEl>
                                        <p:attrNameLst>
                                          <p:attrName>ppt_w</p:attrName>
                                        </p:attrNameLst>
                                      </p:cBhvr>
                                      <p:tavLst>
                                        <p:tav tm="0">
                                          <p:val>
                                            <p:strVal val="ppt_w"/>
                                          </p:val>
                                        </p:tav>
                                        <p:tav tm="100000">
                                          <p:val>
                                            <p:strVal val="ppt_w*0.05"/>
                                          </p:val>
                                        </p:tav>
                                      </p:tavLst>
                                    </p:anim>
                                    <p:anim calcmode="lin" valueType="num">
                                      <p:cBhvr>
                                        <p:cTn id="43" dur="1000"/>
                                        <p:tgtEl>
                                          <p:spTgt spid="624647"/>
                                        </p:tgtEl>
                                        <p:attrNameLst>
                                          <p:attrName>ppt_h</p:attrName>
                                        </p:attrNameLst>
                                      </p:cBhvr>
                                      <p:tavLst>
                                        <p:tav tm="0">
                                          <p:val>
                                            <p:strVal val="ppt_h"/>
                                          </p:val>
                                        </p:tav>
                                        <p:tav tm="100000">
                                          <p:val>
                                            <p:strVal val="ppt_h"/>
                                          </p:val>
                                        </p:tav>
                                      </p:tavLst>
                                    </p:anim>
                                    <p:anim calcmode="lin" valueType="num">
                                      <p:cBhvr>
                                        <p:cTn id="44" dur="1000"/>
                                        <p:tgtEl>
                                          <p:spTgt spid="624647"/>
                                        </p:tgtEl>
                                        <p:attrNameLst>
                                          <p:attrName>ppt_x</p:attrName>
                                        </p:attrNameLst>
                                      </p:cBhvr>
                                      <p:tavLst>
                                        <p:tav tm="0">
                                          <p:val>
                                            <p:strVal val="ppt_x"/>
                                          </p:val>
                                        </p:tav>
                                        <p:tav tm="100000">
                                          <p:val>
                                            <p:strVal val="ppt_x-.2"/>
                                          </p:val>
                                        </p:tav>
                                      </p:tavLst>
                                    </p:anim>
                                    <p:anim calcmode="lin" valueType="num">
                                      <p:cBhvr>
                                        <p:cTn id="45" dur="1000"/>
                                        <p:tgtEl>
                                          <p:spTgt spid="624647"/>
                                        </p:tgtEl>
                                        <p:attrNameLst>
                                          <p:attrName>ppt_y</p:attrName>
                                        </p:attrNameLst>
                                      </p:cBhvr>
                                      <p:tavLst>
                                        <p:tav tm="0">
                                          <p:val>
                                            <p:strVal val="ppt_y"/>
                                          </p:val>
                                        </p:tav>
                                        <p:tav tm="100000">
                                          <p:val>
                                            <p:strVal val="ppt_y"/>
                                          </p:val>
                                        </p:tav>
                                      </p:tavLst>
                                    </p:anim>
                                    <p:animEffect transition="out" filter="fade">
                                      <p:cBhvr>
                                        <p:cTn id="46" dur="1000"/>
                                        <p:tgtEl>
                                          <p:spTgt spid="624647"/>
                                        </p:tgtEl>
                                      </p:cBhvr>
                                    </p:animEffect>
                                    <p:set>
                                      <p:cBhvr>
                                        <p:cTn id="47" dur="1" fill="hold">
                                          <p:stCondLst>
                                            <p:cond delay="999"/>
                                          </p:stCondLst>
                                        </p:cTn>
                                        <p:tgtEl>
                                          <p:spTgt spid="62464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builtIn="1"/>
                                        </p:tgtEl>
                                      </p:cMediaNode>
                                    </p:audio>
                                  </p:subTnLst>
                                </p:cTn>
                              </p:par>
                            </p:childTnLst>
                          </p:cTn>
                        </p:par>
                        <p:par>
                          <p:cTn id="48" fill="hold">
                            <p:stCondLst>
                              <p:cond delay="2000"/>
                            </p:stCondLst>
                            <p:childTnLst>
                              <p:par>
                                <p:cTn id="49" presetID="54" presetClass="exit" presetSubtype="0" decel="100000" fill="hold" nodeType="afterEffect">
                                  <p:stCondLst>
                                    <p:cond delay="0"/>
                                  </p:stCondLst>
                                  <p:childTnLst>
                                    <p:anim calcmode="lin" valueType="num">
                                      <p:cBhvr>
                                        <p:cTn id="50" dur="1000"/>
                                        <p:tgtEl>
                                          <p:spTgt spid="624646"/>
                                        </p:tgtEl>
                                        <p:attrNameLst>
                                          <p:attrName>ppt_w</p:attrName>
                                        </p:attrNameLst>
                                      </p:cBhvr>
                                      <p:tavLst>
                                        <p:tav tm="0">
                                          <p:val>
                                            <p:strVal val="ppt_w"/>
                                          </p:val>
                                        </p:tav>
                                        <p:tav tm="100000">
                                          <p:val>
                                            <p:strVal val="ppt_w*0.05"/>
                                          </p:val>
                                        </p:tav>
                                      </p:tavLst>
                                    </p:anim>
                                    <p:anim calcmode="lin" valueType="num">
                                      <p:cBhvr>
                                        <p:cTn id="51" dur="1000"/>
                                        <p:tgtEl>
                                          <p:spTgt spid="624646"/>
                                        </p:tgtEl>
                                        <p:attrNameLst>
                                          <p:attrName>ppt_h</p:attrName>
                                        </p:attrNameLst>
                                      </p:cBhvr>
                                      <p:tavLst>
                                        <p:tav tm="0">
                                          <p:val>
                                            <p:strVal val="ppt_h"/>
                                          </p:val>
                                        </p:tav>
                                        <p:tav tm="100000">
                                          <p:val>
                                            <p:strVal val="ppt_h"/>
                                          </p:val>
                                        </p:tav>
                                      </p:tavLst>
                                    </p:anim>
                                    <p:anim calcmode="lin" valueType="num">
                                      <p:cBhvr>
                                        <p:cTn id="52" dur="1000"/>
                                        <p:tgtEl>
                                          <p:spTgt spid="624646"/>
                                        </p:tgtEl>
                                        <p:attrNameLst>
                                          <p:attrName>ppt_x</p:attrName>
                                        </p:attrNameLst>
                                      </p:cBhvr>
                                      <p:tavLst>
                                        <p:tav tm="0">
                                          <p:val>
                                            <p:strVal val="ppt_x"/>
                                          </p:val>
                                        </p:tav>
                                        <p:tav tm="100000">
                                          <p:val>
                                            <p:strVal val="ppt_x-.2"/>
                                          </p:val>
                                        </p:tav>
                                      </p:tavLst>
                                    </p:anim>
                                    <p:anim calcmode="lin" valueType="num">
                                      <p:cBhvr>
                                        <p:cTn id="53" dur="1000"/>
                                        <p:tgtEl>
                                          <p:spTgt spid="624646"/>
                                        </p:tgtEl>
                                        <p:attrNameLst>
                                          <p:attrName>ppt_y</p:attrName>
                                        </p:attrNameLst>
                                      </p:cBhvr>
                                      <p:tavLst>
                                        <p:tav tm="0">
                                          <p:val>
                                            <p:strVal val="ppt_y"/>
                                          </p:val>
                                        </p:tav>
                                        <p:tav tm="100000">
                                          <p:val>
                                            <p:strVal val="ppt_y"/>
                                          </p:val>
                                        </p:tav>
                                      </p:tavLst>
                                    </p:anim>
                                    <p:animEffect transition="out" filter="fade">
                                      <p:cBhvr>
                                        <p:cTn id="54" dur="1000"/>
                                        <p:tgtEl>
                                          <p:spTgt spid="624646"/>
                                        </p:tgtEl>
                                      </p:cBhvr>
                                    </p:animEffect>
                                    <p:set>
                                      <p:cBhvr>
                                        <p:cTn id="55" dur="1" fill="hold">
                                          <p:stCondLst>
                                            <p:cond delay="999"/>
                                          </p:stCondLst>
                                        </p:cTn>
                                        <p:tgtEl>
                                          <p:spTgt spid="62464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builtIn="1"/>
                                        </p:tgtEl>
                                      </p:cMediaNode>
                                    </p:audio>
                                  </p:subTnLst>
                                </p:cTn>
                              </p:par>
                            </p:childTnLst>
                          </p:cTn>
                        </p:par>
                        <p:par>
                          <p:cTn id="56" fill="hold">
                            <p:stCondLst>
                              <p:cond delay="3000"/>
                            </p:stCondLst>
                            <p:childTnLst>
                              <p:par>
                                <p:cTn id="57" presetID="54" presetClass="exit" presetSubtype="0" decel="100000" fill="hold" nodeType="afterEffect">
                                  <p:stCondLst>
                                    <p:cond delay="0"/>
                                  </p:stCondLst>
                                  <p:childTnLst>
                                    <p:anim calcmode="lin" valueType="num">
                                      <p:cBhvr>
                                        <p:cTn id="58" dur="1000"/>
                                        <p:tgtEl>
                                          <p:spTgt spid="624645"/>
                                        </p:tgtEl>
                                        <p:attrNameLst>
                                          <p:attrName>ppt_w</p:attrName>
                                        </p:attrNameLst>
                                      </p:cBhvr>
                                      <p:tavLst>
                                        <p:tav tm="0">
                                          <p:val>
                                            <p:strVal val="ppt_w"/>
                                          </p:val>
                                        </p:tav>
                                        <p:tav tm="100000">
                                          <p:val>
                                            <p:strVal val="ppt_w*0.05"/>
                                          </p:val>
                                        </p:tav>
                                      </p:tavLst>
                                    </p:anim>
                                    <p:anim calcmode="lin" valueType="num">
                                      <p:cBhvr>
                                        <p:cTn id="59" dur="1000"/>
                                        <p:tgtEl>
                                          <p:spTgt spid="624645"/>
                                        </p:tgtEl>
                                        <p:attrNameLst>
                                          <p:attrName>ppt_h</p:attrName>
                                        </p:attrNameLst>
                                      </p:cBhvr>
                                      <p:tavLst>
                                        <p:tav tm="0">
                                          <p:val>
                                            <p:strVal val="ppt_h"/>
                                          </p:val>
                                        </p:tav>
                                        <p:tav tm="100000">
                                          <p:val>
                                            <p:strVal val="ppt_h"/>
                                          </p:val>
                                        </p:tav>
                                      </p:tavLst>
                                    </p:anim>
                                    <p:anim calcmode="lin" valueType="num">
                                      <p:cBhvr>
                                        <p:cTn id="60" dur="1000"/>
                                        <p:tgtEl>
                                          <p:spTgt spid="624645"/>
                                        </p:tgtEl>
                                        <p:attrNameLst>
                                          <p:attrName>ppt_x</p:attrName>
                                        </p:attrNameLst>
                                      </p:cBhvr>
                                      <p:tavLst>
                                        <p:tav tm="0">
                                          <p:val>
                                            <p:strVal val="ppt_x"/>
                                          </p:val>
                                        </p:tav>
                                        <p:tav tm="100000">
                                          <p:val>
                                            <p:strVal val="ppt_x-.2"/>
                                          </p:val>
                                        </p:tav>
                                      </p:tavLst>
                                    </p:anim>
                                    <p:anim calcmode="lin" valueType="num">
                                      <p:cBhvr>
                                        <p:cTn id="61" dur="1000"/>
                                        <p:tgtEl>
                                          <p:spTgt spid="624645"/>
                                        </p:tgtEl>
                                        <p:attrNameLst>
                                          <p:attrName>ppt_y</p:attrName>
                                        </p:attrNameLst>
                                      </p:cBhvr>
                                      <p:tavLst>
                                        <p:tav tm="0">
                                          <p:val>
                                            <p:strVal val="ppt_y"/>
                                          </p:val>
                                        </p:tav>
                                        <p:tav tm="100000">
                                          <p:val>
                                            <p:strVal val="ppt_y"/>
                                          </p:val>
                                        </p:tav>
                                      </p:tavLst>
                                    </p:anim>
                                    <p:animEffect transition="out" filter="fade">
                                      <p:cBhvr>
                                        <p:cTn id="62" dur="1000"/>
                                        <p:tgtEl>
                                          <p:spTgt spid="624645"/>
                                        </p:tgtEl>
                                      </p:cBhvr>
                                    </p:animEffect>
                                    <p:set>
                                      <p:cBhvr>
                                        <p:cTn id="63" dur="1" fill="hold">
                                          <p:stCondLst>
                                            <p:cond delay="999"/>
                                          </p:stCondLst>
                                        </p:cTn>
                                        <p:tgtEl>
                                          <p:spTgt spid="624645"/>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click.wav" builtIn="1"/>
                                        </p:tgtEl>
                                      </p:cMediaNode>
                                    </p:audio>
                                  </p:subTnLst>
                                </p:cTn>
                              </p:par>
                            </p:childTnLst>
                          </p:cTn>
                        </p:par>
                        <p:par>
                          <p:cTn id="64" fill="hold">
                            <p:stCondLst>
                              <p:cond delay="4000"/>
                            </p:stCondLst>
                            <p:childTnLst>
                              <p:par>
                                <p:cTn id="65" presetID="54" presetClass="exit" presetSubtype="0" decel="100000" fill="hold" nodeType="afterEffect">
                                  <p:stCondLst>
                                    <p:cond delay="0"/>
                                  </p:stCondLst>
                                  <p:childTnLst>
                                    <p:anim calcmode="lin" valueType="num">
                                      <p:cBhvr>
                                        <p:cTn id="66" dur="1000"/>
                                        <p:tgtEl>
                                          <p:spTgt spid="624644"/>
                                        </p:tgtEl>
                                        <p:attrNameLst>
                                          <p:attrName>ppt_w</p:attrName>
                                        </p:attrNameLst>
                                      </p:cBhvr>
                                      <p:tavLst>
                                        <p:tav tm="0">
                                          <p:val>
                                            <p:strVal val="ppt_w"/>
                                          </p:val>
                                        </p:tav>
                                        <p:tav tm="100000">
                                          <p:val>
                                            <p:strVal val="ppt_w*0.05"/>
                                          </p:val>
                                        </p:tav>
                                      </p:tavLst>
                                    </p:anim>
                                    <p:anim calcmode="lin" valueType="num">
                                      <p:cBhvr>
                                        <p:cTn id="67" dur="1000"/>
                                        <p:tgtEl>
                                          <p:spTgt spid="624644"/>
                                        </p:tgtEl>
                                        <p:attrNameLst>
                                          <p:attrName>ppt_h</p:attrName>
                                        </p:attrNameLst>
                                      </p:cBhvr>
                                      <p:tavLst>
                                        <p:tav tm="0">
                                          <p:val>
                                            <p:strVal val="ppt_h"/>
                                          </p:val>
                                        </p:tav>
                                        <p:tav tm="100000">
                                          <p:val>
                                            <p:strVal val="ppt_h"/>
                                          </p:val>
                                        </p:tav>
                                      </p:tavLst>
                                    </p:anim>
                                    <p:anim calcmode="lin" valueType="num">
                                      <p:cBhvr>
                                        <p:cTn id="68" dur="1000"/>
                                        <p:tgtEl>
                                          <p:spTgt spid="624644"/>
                                        </p:tgtEl>
                                        <p:attrNameLst>
                                          <p:attrName>ppt_x</p:attrName>
                                        </p:attrNameLst>
                                      </p:cBhvr>
                                      <p:tavLst>
                                        <p:tav tm="0">
                                          <p:val>
                                            <p:strVal val="ppt_x"/>
                                          </p:val>
                                        </p:tav>
                                        <p:tav tm="100000">
                                          <p:val>
                                            <p:strVal val="ppt_x-.2"/>
                                          </p:val>
                                        </p:tav>
                                      </p:tavLst>
                                    </p:anim>
                                    <p:anim calcmode="lin" valueType="num">
                                      <p:cBhvr>
                                        <p:cTn id="69" dur="1000"/>
                                        <p:tgtEl>
                                          <p:spTgt spid="624644"/>
                                        </p:tgtEl>
                                        <p:attrNameLst>
                                          <p:attrName>ppt_y</p:attrName>
                                        </p:attrNameLst>
                                      </p:cBhvr>
                                      <p:tavLst>
                                        <p:tav tm="0">
                                          <p:val>
                                            <p:strVal val="ppt_y"/>
                                          </p:val>
                                        </p:tav>
                                        <p:tav tm="100000">
                                          <p:val>
                                            <p:strVal val="ppt_y"/>
                                          </p:val>
                                        </p:tav>
                                      </p:tavLst>
                                    </p:anim>
                                    <p:animEffect transition="out" filter="fade">
                                      <p:cBhvr>
                                        <p:cTn id="70" dur="1000"/>
                                        <p:tgtEl>
                                          <p:spTgt spid="624644"/>
                                        </p:tgtEl>
                                      </p:cBhvr>
                                    </p:animEffect>
                                    <p:set>
                                      <p:cBhvr>
                                        <p:cTn id="71" dur="1" fill="hold">
                                          <p:stCondLst>
                                            <p:cond delay="999"/>
                                          </p:stCondLst>
                                        </p:cTn>
                                        <p:tgtEl>
                                          <p:spTgt spid="624644"/>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5" name="click.wav" builtIn="1"/>
                                        </p:tgtEl>
                                      </p:cMediaNode>
                                    </p:audio>
                                  </p:subTnLst>
                                </p:cTn>
                              </p:par>
                            </p:childTnLst>
                          </p:cTn>
                        </p:par>
                        <p:par>
                          <p:cTn id="72" fill="hold">
                            <p:stCondLst>
                              <p:cond delay="5000"/>
                            </p:stCondLst>
                            <p:childTnLst>
                              <p:par>
                                <p:cTn id="73" presetID="6" presetClass="emph" presetSubtype="0" fill="hold" nodeType="afterEffect">
                                  <p:stCondLst>
                                    <p:cond delay="0"/>
                                  </p:stCondLst>
                                  <p:childTnLst>
                                    <p:animScale>
                                      <p:cBhvr>
                                        <p:cTn id="74" dur="1000" fill="hold"/>
                                        <p:tgtEl>
                                          <p:spTgt spid="624643"/>
                                        </p:tgtEl>
                                      </p:cBhvr>
                                      <p:by x="130000" y="130000"/>
                                    </p:animScale>
                                  </p:childTnLst>
                                  <p:subTnLst>
                                    <p:audio>
                                      <p:cMediaNode>
                                        <p:cTn display="0" masterRel="sameClick">
                                          <p:stCondLst>
                                            <p:cond evt="begin" delay="0">
                                              <p:tn val="73"/>
                                            </p:cond>
                                          </p:stCondLst>
                                          <p:endCondLst>
                                            <p:cond evt="onStopAudio" delay="0">
                                              <p:tgtEl>
                                                <p:sldTgt/>
                                              </p:tgtEl>
                                            </p:cond>
                                          </p:endCondLst>
                                        </p:cTn>
                                        <p:tgtEl>
                                          <p:sndTgt r:embed="rId6" name="BELL.WAV"/>
                                        </p:tgtEl>
                                      </p:cMediaNode>
                                    </p:audio>
                                  </p:sub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624661"/>
                                        </p:tgtEl>
                                      </p:cBhvr>
                                      <p:by x="150000" y="150000"/>
                                    </p:animScale>
                                  </p:childTnLst>
                                  <p:subTnLst>
                                    <p:audio>
                                      <p:cMediaNode vol="100000">
                                        <p:cTn display="0" masterRel="sameClick">
                                          <p:stCondLst>
                                            <p:cond evt="begin" delay="0">
                                              <p:tn val="77"/>
                                            </p:cond>
                                          </p:stCondLst>
                                          <p:endCondLst>
                                            <p:cond evt="onStopAudio" delay="0">
                                              <p:tgtEl>
                                                <p:sldTgt/>
                                              </p:tgtEl>
                                            </p:cond>
                                          </p:endCondLst>
                                        </p:cTn>
                                        <p:tgtEl>
                                          <p:sndTgt r:embed="rId7"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0" grpId="0" animBg="1"/>
      <p:bldP spid="624661" grpId="0" animBg="1"/>
      <p:bldP spid="62466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descr="analyzing_computer_tv_head_md_wht"/>
          <p:cNvPicPr>
            <a:picLocks noChangeAspect="1" noChangeArrowheads="1" noCrop="1"/>
          </p:cNvPicPr>
          <p:nvPr/>
        </p:nvPicPr>
        <p:blipFill>
          <a:blip r:embed="rId8"/>
          <a:srcRect/>
          <a:stretch>
            <a:fillRect/>
          </a:stretch>
        </p:blipFill>
        <p:spPr bwMode="auto">
          <a:xfrm>
            <a:off x="8515350" y="5915025"/>
            <a:ext cx="628650" cy="942975"/>
          </a:xfrm>
          <a:prstGeom prst="rect">
            <a:avLst/>
          </a:prstGeom>
          <a:noFill/>
        </p:spPr>
      </p:pic>
      <p:sp>
        <p:nvSpPr>
          <p:cNvPr id="633859" name="AutoShape 3"/>
          <p:cNvSpPr>
            <a:spLocks noChangeArrowheads="1"/>
          </p:cNvSpPr>
          <p:nvPr/>
        </p:nvSpPr>
        <p:spPr bwMode="auto">
          <a:xfrm>
            <a:off x="3924300" y="57340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FF0000"/>
                </a:solidFill>
                <a:latin typeface="Arial" pitchFamily="34" charset="0"/>
              </a:rPr>
              <a:t>0</a:t>
            </a:r>
          </a:p>
        </p:txBody>
      </p:sp>
      <p:sp>
        <p:nvSpPr>
          <p:cNvPr id="633860" name="AutoShape 4"/>
          <p:cNvSpPr>
            <a:spLocks noChangeArrowheads="1"/>
          </p:cNvSpPr>
          <p:nvPr/>
        </p:nvSpPr>
        <p:spPr bwMode="auto">
          <a:xfrm>
            <a:off x="3927475" y="57404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800000"/>
                </a:solidFill>
                <a:latin typeface="Arial" pitchFamily="34" charset="0"/>
              </a:rPr>
              <a:t>1</a:t>
            </a:r>
          </a:p>
        </p:txBody>
      </p:sp>
      <p:sp>
        <p:nvSpPr>
          <p:cNvPr id="633861" name="AutoShape 5"/>
          <p:cNvSpPr>
            <a:spLocks noChangeArrowheads="1"/>
          </p:cNvSpPr>
          <p:nvPr/>
        </p:nvSpPr>
        <p:spPr bwMode="auto">
          <a:xfrm>
            <a:off x="3932238" y="57245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2</a:t>
            </a:r>
          </a:p>
        </p:txBody>
      </p:sp>
      <p:sp>
        <p:nvSpPr>
          <p:cNvPr id="633862" name="AutoShape 6"/>
          <p:cNvSpPr>
            <a:spLocks noChangeArrowheads="1"/>
          </p:cNvSpPr>
          <p:nvPr/>
        </p:nvSpPr>
        <p:spPr bwMode="auto">
          <a:xfrm>
            <a:off x="3924300" y="57197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3</a:t>
            </a:r>
          </a:p>
        </p:txBody>
      </p:sp>
      <p:sp>
        <p:nvSpPr>
          <p:cNvPr id="633863" name="AutoShape 7"/>
          <p:cNvSpPr>
            <a:spLocks noChangeArrowheads="1"/>
          </p:cNvSpPr>
          <p:nvPr/>
        </p:nvSpPr>
        <p:spPr bwMode="auto">
          <a:xfrm>
            <a:off x="3924300" y="57245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4</a:t>
            </a:r>
          </a:p>
        </p:txBody>
      </p:sp>
      <p:sp>
        <p:nvSpPr>
          <p:cNvPr id="633864" name="AutoShape 8"/>
          <p:cNvSpPr>
            <a:spLocks noChangeArrowheads="1"/>
          </p:cNvSpPr>
          <p:nvPr/>
        </p:nvSpPr>
        <p:spPr bwMode="auto">
          <a:xfrm>
            <a:off x="3914775" y="57150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5</a:t>
            </a:r>
          </a:p>
        </p:txBody>
      </p:sp>
      <p:pic>
        <p:nvPicPr>
          <p:cNvPr id="633865" name="Picture 9" descr="Tàng-Tàng"/>
          <p:cNvPicPr>
            <a:picLocks noChangeAspect="1" noChangeArrowheads="1" noCrop="1"/>
          </p:cNvPicPr>
          <p:nvPr/>
        </p:nvPicPr>
        <p:blipFill>
          <a:blip r:embed="rId9"/>
          <a:srcRect/>
          <a:stretch>
            <a:fillRect/>
          </a:stretch>
        </p:blipFill>
        <p:spPr bwMode="auto">
          <a:xfrm>
            <a:off x="5410200" y="5715000"/>
            <a:ext cx="1409700" cy="666750"/>
          </a:xfrm>
          <a:prstGeom prst="rect">
            <a:avLst/>
          </a:prstGeom>
          <a:noFill/>
        </p:spPr>
      </p:pic>
      <p:pic>
        <p:nvPicPr>
          <p:cNvPr id="633866" name="Picture 10" descr="3d butterfly"/>
          <p:cNvPicPr>
            <a:picLocks noChangeAspect="1" noChangeArrowheads="1" noCrop="1"/>
          </p:cNvPicPr>
          <p:nvPr/>
        </p:nvPicPr>
        <p:blipFill>
          <a:blip r:embed="rId10"/>
          <a:srcRect/>
          <a:stretch>
            <a:fillRect/>
          </a:stretch>
        </p:blipFill>
        <p:spPr bwMode="auto">
          <a:xfrm>
            <a:off x="8343900" y="0"/>
            <a:ext cx="800100" cy="466725"/>
          </a:xfrm>
          <a:prstGeom prst="rect">
            <a:avLst/>
          </a:prstGeom>
          <a:noFill/>
        </p:spPr>
      </p:pic>
      <p:pic>
        <p:nvPicPr>
          <p:cNvPr id="633867" name="Picture 11" descr="chuot phat co"/>
          <p:cNvPicPr>
            <a:picLocks noChangeAspect="1" noChangeArrowheads="1" noCrop="1"/>
          </p:cNvPicPr>
          <p:nvPr/>
        </p:nvPicPr>
        <p:blipFill>
          <a:blip r:embed="rId11"/>
          <a:srcRect/>
          <a:stretch>
            <a:fillRect/>
          </a:stretch>
        </p:blipFill>
        <p:spPr bwMode="auto">
          <a:xfrm>
            <a:off x="0" y="5524500"/>
            <a:ext cx="1371600" cy="1333500"/>
          </a:xfrm>
          <a:prstGeom prst="rect">
            <a:avLst/>
          </a:prstGeom>
          <a:noFill/>
        </p:spPr>
      </p:pic>
      <p:pic>
        <p:nvPicPr>
          <p:cNvPr id="633868" name="Picture 12" descr="rung chuong vang"/>
          <p:cNvPicPr>
            <a:picLocks noChangeAspect="1" noChangeArrowheads="1"/>
          </p:cNvPicPr>
          <p:nvPr/>
        </p:nvPicPr>
        <p:blipFill>
          <a:blip r:embed="rId12"/>
          <a:srcRect/>
          <a:stretch>
            <a:fillRect/>
          </a:stretch>
        </p:blipFill>
        <p:spPr bwMode="auto">
          <a:xfrm>
            <a:off x="8077200" y="533400"/>
            <a:ext cx="1066800" cy="846138"/>
          </a:xfrm>
          <a:prstGeom prst="rect">
            <a:avLst/>
          </a:prstGeom>
          <a:noFill/>
        </p:spPr>
      </p:pic>
      <p:sp>
        <p:nvSpPr>
          <p:cNvPr id="633869" name="WordArt 13"/>
          <p:cNvSpPr>
            <a:spLocks noChangeArrowheads="1" noChangeShapeType="1" noTextEdit="1"/>
          </p:cNvSpPr>
          <p:nvPr/>
        </p:nvSpPr>
        <p:spPr bwMode="auto">
          <a:xfrm rot="365934">
            <a:off x="1676400" y="152400"/>
            <a:ext cx="5334000" cy="1219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034066" scaled="1"/>
                </a:gradFill>
                <a:latin typeface="Tahoma"/>
                <a:cs typeface="Tahoma"/>
              </a:rPr>
              <a:t>RUNG CHUÔNG VÀNG</a:t>
            </a:r>
          </a:p>
        </p:txBody>
      </p:sp>
      <p:pic>
        <p:nvPicPr>
          <p:cNvPr id="633870" name="Picture 14" descr="BELLS3"/>
          <p:cNvPicPr>
            <a:picLocks noChangeAspect="1" noChangeArrowheads="1"/>
          </p:cNvPicPr>
          <p:nvPr/>
        </p:nvPicPr>
        <p:blipFill>
          <a:blip r:embed="rId13"/>
          <a:srcRect/>
          <a:stretch>
            <a:fillRect/>
          </a:stretch>
        </p:blipFill>
        <p:spPr bwMode="auto">
          <a:xfrm>
            <a:off x="0" y="0"/>
            <a:ext cx="1676400" cy="1524000"/>
          </a:xfrm>
          <a:prstGeom prst="rect">
            <a:avLst/>
          </a:prstGeom>
          <a:noFill/>
        </p:spPr>
      </p:pic>
      <p:grpSp>
        <p:nvGrpSpPr>
          <p:cNvPr id="633871" name="Group 15"/>
          <p:cNvGrpSpPr>
            <a:grpSpLocks/>
          </p:cNvGrpSpPr>
          <p:nvPr/>
        </p:nvGrpSpPr>
        <p:grpSpPr bwMode="auto">
          <a:xfrm>
            <a:off x="7086600" y="6019800"/>
            <a:ext cx="1524000" cy="838200"/>
            <a:chOff x="4848" y="3792"/>
            <a:chExt cx="912" cy="528"/>
          </a:xfrm>
        </p:grpSpPr>
        <p:pic>
          <p:nvPicPr>
            <p:cNvPr id="633872" name="Picture 16" descr="Book-03-june"/>
            <p:cNvPicPr>
              <a:picLocks noChangeAspect="1" noChangeArrowheads="1" noCrop="1"/>
            </p:cNvPicPr>
            <p:nvPr/>
          </p:nvPicPr>
          <p:blipFill>
            <a:blip r:embed="rId14"/>
            <a:srcRect/>
            <a:stretch>
              <a:fillRect/>
            </a:stretch>
          </p:blipFill>
          <p:spPr bwMode="auto">
            <a:xfrm>
              <a:off x="4848" y="3792"/>
              <a:ext cx="912" cy="528"/>
            </a:xfrm>
            <a:prstGeom prst="rect">
              <a:avLst/>
            </a:prstGeom>
            <a:noFill/>
          </p:spPr>
        </p:pic>
        <p:sp>
          <p:nvSpPr>
            <p:cNvPr id="633873" name="Text Box 17"/>
            <p:cNvSpPr txBox="1">
              <a:spLocks noChangeArrowheads="1"/>
            </p:cNvSpPr>
            <p:nvPr/>
          </p:nvSpPr>
          <p:spPr bwMode="auto">
            <a:xfrm>
              <a:off x="4944" y="3984"/>
              <a:ext cx="816" cy="206"/>
            </a:xfrm>
            <a:prstGeom prst="rect">
              <a:avLst/>
            </a:prstGeom>
            <a:noFill/>
            <a:ln w="9525">
              <a:noFill/>
              <a:miter lim="800000"/>
              <a:headEnd/>
              <a:tailEnd/>
            </a:ln>
            <a:effectLst/>
          </p:spPr>
          <p:txBody>
            <a:bodyPr>
              <a:spAutoFit/>
            </a:bodyPr>
            <a:lstStyle/>
            <a:p>
              <a:pPr>
                <a:spcBef>
                  <a:spcPct val="50000"/>
                </a:spcBef>
              </a:pPr>
              <a:r>
                <a:rPr lang="en-US" sz="1600" b="1">
                  <a:solidFill>
                    <a:srgbClr val="003300"/>
                  </a:solidFill>
                  <a:latin typeface="Arial" pitchFamily="34" charset="0"/>
                  <a:hlinkClick r:id="rId15" action="ppaction://hlinksldjump"/>
                </a:rPr>
                <a:t>BẢNG ĐIỂM</a:t>
              </a:r>
              <a:endParaRPr lang="en-US" sz="1600" b="1">
                <a:solidFill>
                  <a:srgbClr val="003300"/>
                </a:solidFill>
                <a:latin typeface="Arial" pitchFamily="34" charset="0"/>
              </a:endParaRPr>
            </a:p>
          </p:txBody>
        </p:sp>
      </p:grpSp>
      <p:sp>
        <p:nvSpPr>
          <p:cNvPr id="633874" name="AutoShape 18"/>
          <p:cNvSpPr>
            <a:spLocks noChangeArrowheads="1"/>
          </p:cNvSpPr>
          <p:nvPr/>
        </p:nvSpPr>
        <p:spPr bwMode="gray">
          <a:xfrm>
            <a:off x="1524000" y="1447800"/>
            <a:ext cx="6477000" cy="1066800"/>
          </a:xfrm>
          <a:prstGeom prst="roundRect">
            <a:avLst>
              <a:gd name="adj" fmla="val 50000"/>
            </a:avLst>
          </a:prstGeom>
          <a:solidFill>
            <a:srgbClr val="006600"/>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r>
              <a:rPr lang="en-US" sz="2400" b="1" u="sng">
                <a:solidFill>
                  <a:srgbClr val="FFFF00"/>
                </a:solidFill>
                <a:effectLst>
                  <a:outerShdw blurRad="38100" dist="38100" dir="2700000" algn="tl">
                    <a:srgbClr val="000000"/>
                  </a:outerShdw>
                </a:effectLst>
                <a:latin typeface="Arial" pitchFamily="34" charset="0"/>
              </a:rPr>
              <a:t>CÂU 2</a:t>
            </a:r>
            <a:r>
              <a:rPr lang="en-US" sz="2400" b="1">
                <a:solidFill>
                  <a:srgbClr val="FFFF00"/>
                </a:solidFill>
                <a:effectLst>
                  <a:outerShdw blurRad="38100" dist="38100" dir="2700000" algn="tl">
                    <a:srgbClr val="000000"/>
                  </a:outerShdw>
                </a:effectLst>
                <a:latin typeface="Arial" pitchFamily="34" charset="0"/>
              </a:rPr>
              <a:t>: </a:t>
            </a:r>
          </a:p>
          <a:p>
            <a:pPr algn="ctr" eaLnBrk="1" hangingPunct="1"/>
            <a:endParaRPr lang="en-US" sz="1000" b="1">
              <a:solidFill>
                <a:srgbClr val="FFFF00"/>
              </a:solidFill>
              <a:effectLst>
                <a:outerShdw blurRad="38100" dist="38100" dir="2700000" algn="tl">
                  <a:srgbClr val="000000"/>
                </a:outerShdw>
              </a:effectLst>
              <a:latin typeface="Arial" pitchFamily="34" charset="0"/>
            </a:endParaRPr>
          </a:p>
          <a:p>
            <a:pPr algn="ctr" eaLnBrk="1" hangingPunct="1"/>
            <a:r>
              <a:rPr lang="en-US" sz="2800" b="1">
                <a:solidFill>
                  <a:schemeClr val="tx2"/>
                </a:solidFill>
                <a:effectLst>
                  <a:outerShdw blurRad="38100" dist="38100" dir="2700000" algn="tl">
                    <a:srgbClr val="000000"/>
                  </a:outerShdw>
                </a:effectLst>
              </a:rPr>
              <a:t>Những địa danh của thành phố Huế là:</a:t>
            </a:r>
          </a:p>
        </p:txBody>
      </p:sp>
      <p:sp>
        <p:nvSpPr>
          <p:cNvPr id="633875" name="AutoShape 19"/>
          <p:cNvSpPr>
            <a:spLocks noChangeArrowheads="1"/>
          </p:cNvSpPr>
          <p:nvPr/>
        </p:nvSpPr>
        <p:spPr bwMode="gray">
          <a:xfrm>
            <a:off x="914400" y="2667000"/>
            <a:ext cx="8001000" cy="898525"/>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800" b="1">
                <a:solidFill>
                  <a:srgbClr val="003300"/>
                </a:solidFill>
                <a:effectLst>
                  <a:outerShdw blurRad="38100" dist="38100" dir="2700000" algn="tl">
                    <a:srgbClr val="000000"/>
                  </a:outerShdw>
                </a:effectLst>
                <a:latin typeface="Arial" pitchFamily="34" charset="0"/>
              </a:rPr>
              <a:t> </a:t>
            </a:r>
            <a:r>
              <a:rPr lang="en-US" sz="2400" b="1">
                <a:solidFill>
                  <a:schemeClr val="tx2"/>
                </a:solidFill>
                <a:effectLst>
                  <a:outerShdw blurRad="38100" dist="38100" dir="2700000" algn="tl">
                    <a:srgbClr val="000000"/>
                  </a:outerShdw>
                </a:effectLst>
              </a:rPr>
              <a:t>A.</a:t>
            </a:r>
            <a:r>
              <a:rPr lang="en-US" sz="2800" b="1">
                <a:solidFill>
                  <a:srgbClr val="003300"/>
                </a:solidFill>
                <a:effectLst>
                  <a:outerShdw blurRad="38100" dist="38100" dir="2700000" algn="tl">
                    <a:srgbClr val="000000"/>
                  </a:outerShdw>
                </a:effectLst>
                <a:latin typeface="Arial" pitchFamily="34" charset="0"/>
              </a:rPr>
              <a:t> </a:t>
            </a:r>
            <a:r>
              <a:rPr lang="en-US" sz="2400" b="1">
                <a:solidFill>
                  <a:schemeClr val="tx2"/>
                </a:solidFill>
                <a:effectLst>
                  <a:outerShdw blurRad="38100" dist="38100" dir="2700000" algn="tl">
                    <a:srgbClr val="000000"/>
                  </a:outerShdw>
                </a:effectLst>
              </a:rPr>
              <a:t>Chợ Đông Ba, Chợ Bến Thành, Ngọ Môn, Lăng Tự </a:t>
            </a:r>
          </a:p>
          <a:p>
            <a:pPr eaLnBrk="1" hangingPunct="1"/>
            <a:r>
              <a:rPr lang="en-US" sz="2400" b="1">
                <a:solidFill>
                  <a:schemeClr val="tx2"/>
                </a:solidFill>
                <a:effectLst>
                  <a:outerShdw blurRad="38100" dist="38100" dir="2700000" algn="tl">
                    <a:srgbClr val="000000"/>
                  </a:outerShdw>
                </a:effectLst>
              </a:rPr>
              <a:t>Đức, sông H</a:t>
            </a:r>
            <a:r>
              <a:rPr lang="vi-VN" sz="2400" b="1">
                <a:solidFill>
                  <a:schemeClr val="tx2"/>
                </a:solidFill>
                <a:effectLst>
                  <a:outerShdw blurRad="38100" dist="38100" dir="2700000" algn="tl">
                    <a:srgbClr val="000000"/>
                  </a:outerShdw>
                </a:effectLst>
              </a:rPr>
              <a:t>ươ</a:t>
            </a:r>
            <a:r>
              <a:rPr lang="en-US" sz="2400" b="1">
                <a:solidFill>
                  <a:schemeClr val="tx2"/>
                </a:solidFill>
                <a:effectLst>
                  <a:outerShdw blurRad="38100" dist="38100" dir="2700000" algn="tl">
                    <a:srgbClr val="000000"/>
                  </a:outerShdw>
                </a:effectLst>
              </a:rPr>
              <a:t>ng.</a:t>
            </a:r>
          </a:p>
        </p:txBody>
      </p:sp>
      <p:sp>
        <p:nvSpPr>
          <p:cNvPr id="633876" name="AutoShape 20"/>
          <p:cNvSpPr>
            <a:spLocks noChangeArrowheads="1"/>
          </p:cNvSpPr>
          <p:nvPr/>
        </p:nvSpPr>
        <p:spPr bwMode="gray">
          <a:xfrm>
            <a:off x="914400" y="4648200"/>
            <a:ext cx="8001000" cy="95250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400" b="1">
                <a:solidFill>
                  <a:schemeClr val="tx2"/>
                </a:solidFill>
                <a:effectLst>
                  <a:outerShdw blurRad="38100" dist="38100" dir="2700000" algn="tl">
                    <a:srgbClr val="000000"/>
                  </a:outerShdw>
                </a:effectLst>
              </a:rPr>
              <a:t>C.</a:t>
            </a:r>
            <a:r>
              <a:rPr lang="en-US" sz="2400" b="1">
                <a:solidFill>
                  <a:srgbClr val="003300"/>
                </a:solidFill>
                <a:effectLst>
                  <a:outerShdw blurRad="38100" dist="38100" dir="2700000" algn="tl">
                    <a:srgbClr val="000000"/>
                  </a:outerShdw>
                </a:effectLst>
                <a:latin typeface="Arial" pitchFamily="34" charset="0"/>
              </a:rPr>
              <a:t> </a:t>
            </a:r>
            <a:r>
              <a:rPr lang="en-US" sz="2400" b="1">
                <a:solidFill>
                  <a:schemeClr val="tx2"/>
                </a:solidFill>
                <a:effectLst>
                  <a:outerShdw blurRad="38100" dist="38100" dir="2700000" algn="tl">
                    <a:srgbClr val="000000"/>
                  </a:outerShdw>
                </a:effectLst>
              </a:rPr>
              <a:t>Chợ Đông Ba, lăng Tự Đức, sông H</a:t>
            </a:r>
            <a:r>
              <a:rPr lang="vi-VN" sz="2400" b="1">
                <a:solidFill>
                  <a:schemeClr val="tx2"/>
                </a:solidFill>
                <a:effectLst>
                  <a:outerShdw blurRad="38100" dist="38100" dir="2700000" algn="tl">
                    <a:srgbClr val="000000"/>
                  </a:outerShdw>
                </a:effectLst>
              </a:rPr>
              <a:t>ươ</a:t>
            </a:r>
            <a:r>
              <a:rPr lang="en-US" sz="2400" b="1">
                <a:solidFill>
                  <a:schemeClr val="tx2"/>
                </a:solidFill>
                <a:effectLst>
                  <a:outerShdw blurRad="38100" dist="38100" dir="2700000" algn="tl">
                    <a:srgbClr val="000000"/>
                  </a:outerShdw>
                </a:effectLst>
              </a:rPr>
              <a:t>ng, sông Hồng, </a:t>
            </a:r>
          </a:p>
          <a:p>
            <a:pPr eaLnBrk="1" hangingPunct="1"/>
            <a:r>
              <a:rPr lang="en-US" sz="2400" b="1">
                <a:solidFill>
                  <a:schemeClr val="tx2"/>
                </a:solidFill>
                <a:effectLst>
                  <a:outerShdw blurRad="38100" dist="38100" dir="2700000" algn="tl">
                    <a:srgbClr val="000000"/>
                  </a:outerShdw>
                </a:effectLst>
              </a:rPr>
              <a:t>cầu Tràng Tiền, Hồ Hoàn Kiếm.</a:t>
            </a:r>
          </a:p>
          <a:p>
            <a:pPr eaLnBrk="1" hangingPunct="1"/>
            <a:endParaRPr lang="en-US" sz="2000" b="1">
              <a:solidFill>
                <a:schemeClr val="tx2"/>
              </a:solidFill>
              <a:effectLst>
                <a:outerShdw blurRad="38100" dist="38100" dir="2700000" algn="tl">
                  <a:srgbClr val="000000"/>
                </a:outerShdw>
              </a:effectLst>
            </a:endParaRPr>
          </a:p>
        </p:txBody>
      </p:sp>
      <p:sp>
        <p:nvSpPr>
          <p:cNvPr id="633877" name="AutoShape 21"/>
          <p:cNvSpPr>
            <a:spLocks noChangeArrowheads="1"/>
          </p:cNvSpPr>
          <p:nvPr/>
        </p:nvSpPr>
        <p:spPr bwMode="gray">
          <a:xfrm>
            <a:off x="914400" y="3657600"/>
            <a:ext cx="8001000" cy="91440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400" b="1">
                <a:solidFill>
                  <a:schemeClr val="tx2"/>
                </a:solidFill>
                <a:effectLst>
                  <a:outerShdw blurRad="38100" dist="38100" dir="2700000" algn="tl">
                    <a:srgbClr val="000000"/>
                  </a:outerShdw>
                </a:effectLst>
              </a:rPr>
              <a:t>B. Chợ Đông Ba, lăng Tự Đức, sông H</a:t>
            </a:r>
            <a:r>
              <a:rPr lang="vi-VN" sz="2400" b="1">
                <a:solidFill>
                  <a:schemeClr val="tx2"/>
                </a:solidFill>
                <a:effectLst>
                  <a:outerShdw blurRad="38100" dist="38100" dir="2700000" algn="tl">
                    <a:srgbClr val="000000"/>
                  </a:outerShdw>
                </a:effectLst>
              </a:rPr>
              <a:t>ươ</a:t>
            </a:r>
            <a:r>
              <a:rPr lang="en-US" sz="2400" b="1">
                <a:solidFill>
                  <a:schemeClr val="tx2"/>
                </a:solidFill>
                <a:effectLst>
                  <a:outerShdw blurRad="38100" dist="38100" dir="2700000" algn="tl">
                    <a:srgbClr val="000000"/>
                  </a:outerShdw>
                </a:effectLst>
              </a:rPr>
              <a:t>ng, cầu Tràng </a:t>
            </a:r>
          </a:p>
          <a:p>
            <a:pPr eaLnBrk="1" hangingPunct="1"/>
            <a:r>
              <a:rPr lang="en-US" sz="2400" b="1">
                <a:solidFill>
                  <a:schemeClr val="tx2"/>
                </a:solidFill>
                <a:effectLst>
                  <a:outerShdw blurRad="38100" dist="38100" dir="2700000" algn="tl">
                    <a:srgbClr val="000000"/>
                  </a:outerShdw>
                </a:effectLst>
              </a:rPr>
              <a:t>Tiền, núi Ngự Bình.</a:t>
            </a:r>
          </a:p>
          <a:p>
            <a:pPr eaLnBrk="1" hangingPunct="1"/>
            <a:endParaRPr lang="en-US" sz="2400" b="1">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childTnLst>
                                    <p:set>
                                      <p:cBhvr>
                                        <p:cTn id="6" dur="1" fill="hold">
                                          <p:stCondLst>
                                            <p:cond delay="0"/>
                                          </p:stCondLst>
                                        </p:cTn>
                                        <p:tgtEl>
                                          <p:spTgt spid="633874"/>
                                        </p:tgtEl>
                                        <p:attrNameLst>
                                          <p:attrName>style.visibility</p:attrName>
                                        </p:attrNameLst>
                                      </p:cBhvr>
                                      <p:to>
                                        <p:strVal val="visible"/>
                                      </p:to>
                                    </p:set>
                                    <p:animEffect transition="in" filter="fade">
                                      <p:cBhvr>
                                        <p:cTn id="7" dur="500"/>
                                        <p:tgtEl>
                                          <p:spTgt spid="633874"/>
                                        </p:tgtEl>
                                      </p:cBhvr>
                                    </p:animEffect>
                                    <p:anim calcmode="lin" valueType="num">
                                      <p:cBhvr>
                                        <p:cTn id="8" dur="500" fill="hold"/>
                                        <p:tgtEl>
                                          <p:spTgt spid="633874"/>
                                        </p:tgtEl>
                                        <p:attrNameLst>
                                          <p:attrName>ppt_x</p:attrName>
                                        </p:attrNameLst>
                                      </p:cBhvr>
                                      <p:tavLst>
                                        <p:tav tm="0">
                                          <p:val>
                                            <p:strVal val="#ppt_x-.1"/>
                                          </p:val>
                                        </p:tav>
                                        <p:tav tm="100000">
                                          <p:val>
                                            <p:strVal val="#ppt_x"/>
                                          </p:val>
                                        </p:tav>
                                      </p:tavLst>
                                    </p:anim>
                                    <p:anim calcmode="lin" valueType="num">
                                      <p:cBhvr>
                                        <p:cTn id="9" dur="500" fill="hold"/>
                                        <p:tgtEl>
                                          <p:spTgt spid="633874"/>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childTnLst>
                                    <p:set>
                                      <p:cBhvr>
                                        <p:cTn id="13" dur="1" fill="hold">
                                          <p:stCondLst>
                                            <p:cond delay="0"/>
                                          </p:stCondLst>
                                        </p:cTn>
                                        <p:tgtEl>
                                          <p:spTgt spid="633875"/>
                                        </p:tgtEl>
                                        <p:attrNameLst>
                                          <p:attrName>style.visibility</p:attrName>
                                        </p:attrNameLst>
                                      </p:cBhvr>
                                      <p:to>
                                        <p:strVal val="visible"/>
                                      </p:to>
                                    </p:set>
                                    <p:animEffect transition="in" filter="fade">
                                      <p:cBhvr>
                                        <p:cTn id="14" dur="500"/>
                                        <p:tgtEl>
                                          <p:spTgt spid="633875"/>
                                        </p:tgtEl>
                                      </p:cBhvr>
                                    </p:animEffect>
                                    <p:anim calcmode="lin" valueType="num">
                                      <p:cBhvr>
                                        <p:cTn id="15" dur="500" fill="hold"/>
                                        <p:tgtEl>
                                          <p:spTgt spid="633875"/>
                                        </p:tgtEl>
                                        <p:attrNameLst>
                                          <p:attrName>ppt_x</p:attrName>
                                        </p:attrNameLst>
                                      </p:cBhvr>
                                      <p:tavLst>
                                        <p:tav tm="0">
                                          <p:val>
                                            <p:strVal val="#ppt_x-.1"/>
                                          </p:val>
                                        </p:tav>
                                        <p:tav tm="100000">
                                          <p:val>
                                            <p:strVal val="#ppt_x"/>
                                          </p:val>
                                        </p:tav>
                                      </p:tavLst>
                                    </p:anim>
                                    <p:anim calcmode="lin" valueType="num">
                                      <p:cBhvr>
                                        <p:cTn id="16" dur="500" fill="hold"/>
                                        <p:tgtEl>
                                          <p:spTgt spid="633875"/>
                                        </p:tgtEl>
                                        <p:attrNameLst>
                                          <p:attrName>ppt_y</p:attrName>
                                        </p:attrNameLst>
                                      </p:cBhvr>
                                      <p:tavLst>
                                        <p:tav tm="0">
                                          <p:val>
                                            <p:strVal val="#ppt_y"/>
                                          </p:val>
                                        </p:tav>
                                        <p:tav tm="100000">
                                          <p:val>
                                            <p:strVal val="#ppt_y"/>
                                          </p:val>
                                        </p:tav>
                                      </p:tavLst>
                                    </p:anim>
                                  </p:childTnLst>
                                  <p:subTnLst>
                                    <p:audio>
                                      <p:cMediaNode vol="6000">
                                        <p:cTn display="0" masterRel="sameClick">
                                          <p:stCondLst>
                                            <p:cond evt="begin" delay="0">
                                              <p:tn val="12"/>
                                            </p:cond>
                                          </p:stCondLst>
                                          <p:endCondLst>
                                            <p:cond evt="onStopAudio" delay="0">
                                              <p:tgtEl>
                                                <p:sldTgt/>
                                              </p:tgtEl>
                                            </p:cond>
                                          </p:endCondLst>
                                        </p:cTn>
                                        <p:tgtEl>
                                          <p:sndTgt r:embed="rId4" name="type.wav" builtIn="1"/>
                                        </p:tgtEl>
                                      </p:cMediaNode>
                                    </p:audio>
                                  </p:sub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childTnLst>
                                    <p:set>
                                      <p:cBhvr>
                                        <p:cTn id="20" dur="1" fill="hold">
                                          <p:stCondLst>
                                            <p:cond delay="0"/>
                                          </p:stCondLst>
                                        </p:cTn>
                                        <p:tgtEl>
                                          <p:spTgt spid="633877"/>
                                        </p:tgtEl>
                                        <p:attrNameLst>
                                          <p:attrName>style.visibility</p:attrName>
                                        </p:attrNameLst>
                                      </p:cBhvr>
                                      <p:to>
                                        <p:strVal val="visible"/>
                                      </p:to>
                                    </p:set>
                                    <p:animEffect transition="in" filter="fade">
                                      <p:cBhvr>
                                        <p:cTn id="21" dur="500"/>
                                        <p:tgtEl>
                                          <p:spTgt spid="633877"/>
                                        </p:tgtEl>
                                      </p:cBhvr>
                                    </p:animEffect>
                                    <p:anim calcmode="lin" valueType="num">
                                      <p:cBhvr>
                                        <p:cTn id="22" dur="500" fill="hold"/>
                                        <p:tgtEl>
                                          <p:spTgt spid="633877"/>
                                        </p:tgtEl>
                                        <p:attrNameLst>
                                          <p:attrName>ppt_x</p:attrName>
                                        </p:attrNameLst>
                                      </p:cBhvr>
                                      <p:tavLst>
                                        <p:tav tm="0">
                                          <p:val>
                                            <p:strVal val="#ppt_x-.1"/>
                                          </p:val>
                                        </p:tav>
                                        <p:tav tm="100000">
                                          <p:val>
                                            <p:strVal val="#ppt_x"/>
                                          </p:val>
                                        </p:tav>
                                      </p:tavLst>
                                    </p:anim>
                                    <p:anim calcmode="lin" valueType="num">
                                      <p:cBhvr>
                                        <p:cTn id="23" dur="500" fill="hold"/>
                                        <p:tgtEl>
                                          <p:spTgt spid="633877"/>
                                        </p:tgtEl>
                                        <p:attrNameLst>
                                          <p:attrName>ppt_y</p:attrName>
                                        </p:attrNameLst>
                                      </p:cBhvr>
                                      <p:tavLst>
                                        <p:tav tm="0">
                                          <p:val>
                                            <p:strVal val="#ppt_y"/>
                                          </p:val>
                                        </p:tav>
                                        <p:tav tm="100000">
                                          <p:val>
                                            <p:strVal val="#ppt_y"/>
                                          </p:val>
                                        </p:tav>
                                      </p:tavLst>
                                    </p:anim>
                                  </p:childTnLst>
                                  <p:subTnLst>
                                    <p:audio>
                                      <p:cMediaNode vol="2000">
                                        <p:cTn display="0" masterRel="sameClick">
                                          <p:stCondLst>
                                            <p:cond evt="begin" delay="0">
                                              <p:tn val="19"/>
                                            </p:cond>
                                          </p:stCondLst>
                                          <p:endCondLst>
                                            <p:cond evt="onStopAudio" delay="0">
                                              <p:tgtEl>
                                                <p:sldTgt/>
                                              </p:tgtEl>
                                            </p:cond>
                                          </p:endCondLst>
                                        </p:cTn>
                                        <p:tgtEl>
                                          <p:sndTgt r:embed="rId4" name="type.wav" builtIn="1"/>
                                        </p:tgtEl>
                                      </p:cMediaNode>
                                    </p:audio>
                                  </p:sub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childTnLst>
                                    <p:set>
                                      <p:cBhvr>
                                        <p:cTn id="27" dur="1" fill="hold">
                                          <p:stCondLst>
                                            <p:cond delay="0"/>
                                          </p:stCondLst>
                                        </p:cTn>
                                        <p:tgtEl>
                                          <p:spTgt spid="633876"/>
                                        </p:tgtEl>
                                        <p:attrNameLst>
                                          <p:attrName>style.visibility</p:attrName>
                                        </p:attrNameLst>
                                      </p:cBhvr>
                                      <p:to>
                                        <p:strVal val="visible"/>
                                      </p:to>
                                    </p:set>
                                    <p:animEffect transition="in" filter="fade">
                                      <p:cBhvr>
                                        <p:cTn id="28" dur="500"/>
                                        <p:tgtEl>
                                          <p:spTgt spid="633876"/>
                                        </p:tgtEl>
                                      </p:cBhvr>
                                    </p:animEffect>
                                    <p:anim calcmode="lin" valueType="num">
                                      <p:cBhvr>
                                        <p:cTn id="29" dur="500" fill="hold"/>
                                        <p:tgtEl>
                                          <p:spTgt spid="633876"/>
                                        </p:tgtEl>
                                        <p:attrNameLst>
                                          <p:attrName>ppt_x</p:attrName>
                                        </p:attrNameLst>
                                      </p:cBhvr>
                                      <p:tavLst>
                                        <p:tav tm="0">
                                          <p:val>
                                            <p:strVal val="#ppt_x-.1"/>
                                          </p:val>
                                        </p:tav>
                                        <p:tav tm="100000">
                                          <p:val>
                                            <p:strVal val="#ppt_x"/>
                                          </p:val>
                                        </p:tav>
                                      </p:tavLst>
                                    </p:anim>
                                    <p:anim calcmode="lin" valueType="num">
                                      <p:cBhvr>
                                        <p:cTn id="30" dur="500" fill="hold"/>
                                        <p:tgtEl>
                                          <p:spTgt spid="633876"/>
                                        </p:tgtEl>
                                        <p:attrNameLst>
                                          <p:attrName>ppt_y</p:attrName>
                                        </p:attrNameLst>
                                      </p:cBhvr>
                                      <p:tavLst>
                                        <p:tav tm="0">
                                          <p:val>
                                            <p:strVal val="#ppt_y"/>
                                          </p:val>
                                        </p:tav>
                                        <p:tav tm="100000">
                                          <p:val>
                                            <p:strVal val="#ppt_y"/>
                                          </p:val>
                                        </p:tav>
                                      </p:tavLst>
                                    </p:anim>
                                  </p:childTnLst>
                                  <p:subTnLst>
                                    <p:audio>
                                      <p:cMediaNode vol="4000">
                                        <p:cTn display="0" masterRel="sameClick">
                                          <p:stCondLst>
                                            <p:cond evt="begin" delay="0">
                                              <p:tn val="26"/>
                                            </p:cond>
                                          </p:stCondLst>
                                          <p:endCondLst>
                                            <p:cond evt="onStopAudio" delay="0">
                                              <p:tgtEl>
                                                <p:sldTgt/>
                                              </p:tgtEl>
                                            </p:cond>
                                          </p:endCondLst>
                                        </p:cTn>
                                        <p:tgtEl>
                                          <p:sndTgt r:embed="rId4" name="type.wav" builtIn="1"/>
                                        </p:tgtEl>
                                      </p:cMediaNode>
                                    </p:audio>
                                  </p:subTnLst>
                                </p:cTn>
                              </p:par>
                            </p:childTnLst>
                          </p:cTn>
                        </p:par>
                      </p:childTnLst>
                    </p:cTn>
                  </p:par>
                  <p:par>
                    <p:cTn id="31" fill="hold">
                      <p:stCondLst>
                        <p:cond delay="indefinite"/>
                      </p:stCondLst>
                      <p:childTnLst>
                        <p:par>
                          <p:cTn id="32" fill="hold">
                            <p:stCondLst>
                              <p:cond delay="0"/>
                            </p:stCondLst>
                            <p:childTnLst>
                              <p:par>
                                <p:cTn id="33" presetID="54" presetClass="exit" presetSubtype="0" decel="100000" fill="hold" nodeType="clickEffect">
                                  <p:stCondLst>
                                    <p:cond delay="0"/>
                                  </p:stCondLst>
                                  <p:childTnLst>
                                    <p:anim calcmode="lin" valueType="num">
                                      <p:cBhvr>
                                        <p:cTn id="34" dur="1000"/>
                                        <p:tgtEl>
                                          <p:spTgt spid="633864"/>
                                        </p:tgtEl>
                                        <p:attrNameLst>
                                          <p:attrName>ppt_w</p:attrName>
                                        </p:attrNameLst>
                                      </p:cBhvr>
                                      <p:tavLst>
                                        <p:tav tm="0">
                                          <p:val>
                                            <p:strVal val="ppt_w"/>
                                          </p:val>
                                        </p:tav>
                                        <p:tav tm="100000">
                                          <p:val>
                                            <p:strVal val="ppt_w*0.05"/>
                                          </p:val>
                                        </p:tav>
                                      </p:tavLst>
                                    </p:anim>
                                    <p:anim calcmode="lin" valueType="num">
                                      <p:cBhvr>
                                        <p:cTn id="35" dur="1000"/>
                                        <p:tgtEl>
                                          <p:spTgt spid="633864"/>
                                        </p:tgtEl>
                                        <p:attrNameLst>
                                          <p:attrName>ppt_h</p:attrName>
                                        </p:attrNameLst>
                                      </p:cBhvr>
                                      <p:tavLst>
                                        <p:tav tm="0">
                                          <p:val>
                                            <p:strVal val="ppt_h"/>
                                          </p:val>
                                        </p:tav>
                                        <p:tav tm="100000">
                                          <p:val>
                                            <p:strVal val="ppt_h"/>
                                          </p:val>
                                        </p:tav>
                                      </p:tavLst>
                                    </p:anim>
                                    <p:anim calcmode="lin" valueType="num">
                                      <p:cBhvr>
                                        <p:cTn id="36" dur="1000"/>
                                        <p:tgtEl>
                                          <p:spTgt spid="633864"/>
                                        </p:tgtEl>
                                        <p:attrNameLst>
                                          <p:attrName>ppt_x</p:attrName>
                                        </p:attrNameLst>
                                      </p:cBhvr>
                                      <p:tavLst>
                                        <p:tav tm="0">
                                          <p:val>
                                            <p:strVal val="ppt_x"/>
                                          </p:val>
                                        </p:tav>
                                        <p:tav tm="100000">
                                          <p:val>
                                            <p:strVal val="ppt_x-.2"/>
                                          </p:val>
                                        </p:tav>
                                      </p:tavLst>
                                    </p:anim>
                                    <p:anim calcmode="lin" valueType="num">
                                      <p:cBhvr>
                                        <p:cTn id="37" dur="1000"/>
                                        <p:tgtEl>
                                          <p:spTgt spid="633864"/>
                                        </p:tgtEl>
                                        <p:attrNameLst>
                                          <p:attrName>ppt_y</p:attrName>
                                        </p:attrNameLst>
                                      </p:cBhvr>
                                      <p:tavLst>
                                        <p:tav tm="0">
                                          <p:val>
                                            <p:strVal val="ppt_y"/>
                                          </p:val>
                                        </p:tav>
                                        <p:tav tm="100000">
                                          <p:val>
                                            <p:strVal val="ppt_y"/>
                                          </p:val>
                                        </p:tav>
                                      </p:tavLst>
                                    </p:anim>
                                    <p:animEffect transition="out" filter="fade">
                                      <p:cBhvr>
                                        <p:cTn id="38" dur="1000"/>
                                        <p:tgtEl>
                                          <p:spTgt spid="633864"/>
                                        </p:tgtEl>
                                      </p:cBhvr>
                                    </p:animEffect>
                                    <p:set>
                                      <p:cBhvr>
                                        <p:cTn id="39" dur="1" fill="hold">
                                          <p:stCondLst>
                                            <p:cond delay="999"/>
                                          </p:stCondLst>
                                        </p:cTn>
                                        <p:tgtEl>
                                          <p:spTgt spid="63386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builtIn="1"/>
                                        </p:tgtEl>
                                      </p:cMediaNode>
                                    </p:audio>
                                  </p:subTnLst>
                                </p:cTn>
                              </p:par>
                            </p:childTnLst>
                          </p:cTn>
                        </p:par>
                        <p:par>
                          <p:cTn id="40" fill="hold">
                            <p:stCondLst>
                              <p:cond delay="1000"/>
                            </p:stCondLst>
                            <p:childTnLst>
                              <p:par>
                                <p:cTn id="41" presetID="54" presetClass="exit" presetSubtype="0" decel="100000" fill="hold" nodeType="afterEffect">
                                  <p:stCondLst>
                                    <p:cond delay="0"/>
                                  </p:stCondLst>
                                  <p:childTnLst>
                                    <p:anim calcmode="lin" valueType="num">
                                      <p:cBhvr>
                                        <p:cTn id="42" dur="1000"/>
                                        <p:tgtEl>
                                          <p:spTgt spid="633863"/>
                                        </p:tgtEl>
                                        <p:attrNameLst>
                                          <p:attrName>ppt_w</p:attrName>
                                        </p:attrNameLst>
                                      </p:cBhvr>
                                      <p:tavLst>
                                        <p:tav tm="0">
                                          <p:val>
                                            <p:strVal val="ppt_w"/>
                                          </p:val>
                                        </p:tav>
                                        <p:tav tm="100000">
                                          <p:val>
                                            <p:strVal val="ppt_w*0.05"/>
                                          </p:val>
                                        </p:tav>
                                      </p:tavLst>
                                    </p:anim>
                                    <p:anim calcmode="lin" valueType="num">
                                      <p:cBhvr>
                                        <p:cTn id="43" dur="1000"/>
                                        <p:tgtEl>
                                          <p:spTgt spid="633863"/>
                                        </p:tgtEl>
                                        <p:attrNameLst>
                                          <p:attrName>ppt_h</p:attrName>
                                        </p:attrNameLst>
                                      </p:cBhvr>
                                      <p:tavLst>
                                        <p:tav tm="0">
                                          <p:val>
                                            <p:strVal val="ppt_h"/>
                                          </p:val>
                                        </p:tav>
                                        <p:tav tm="100000">
                                          <p:val>
                                            <p:strVal val="ppt_h"/>
                                          </p:val>
                                        </p:tav>
                                      </p:tavLst>
                                    </p:anim>
                                    <p:anim calcmode="lin" valueType="num">
                                      <p:cBhvr>
                                        <p:cTn id="44" dur="1000"/>
                                        <p:tgtEl>
                                          <p:spTgt spid="633863"/>
                                        </p:tgtEl>
                                        <p:attrNameLst>
                                          <p:attrName>ppt_x</p:attrName>
                                        </p:attrNameLst>
                                      </p:cBhvr>
                                      <p:tavLst>
                                        <p:tav tm="0">
                                          <p:val>
                                            <p:strVal val="ppt_x"/>
                                          </p:val>
                                        </p:tav>
                                        <p:tav tm="100000">
                                          <p:val>
                                            <p:strVal val="ppt_x-.2"/>
                                          </p:val>
                                        </p:tav>
                                      </p:tavLst>
                                    </p:anim>
                                    <p:anim calcmode="lin" valueType="num">
                                      <p:cBhvr>
                                        <p:cTn id="45" dur="1000"/>
                                        <p:tgtEl>
                                          <p:spTgt spid="633863"/>
                                        </p:tgtEl>
                                        <p:attrNameLst>
                                          <p:attrName>ppt_y</p:attrName>
                                        </p:attrNameLst>
                                      </p:cBhvr>
                                      <p:tavLst>
                                        <p:tav tm="0">
                                          <p:val>
                                            <p:strVal val="ppt_y"/>
                                          </p:val>
                                        </p:tav>
                                        <p:tav tm="100000">
                                          <p:val>
                                            <p:strVal val="ppt_y"/>
                                          </p:val>
                                        </p:tav>
                                      </p:tavLst>
                                    </p:anim>
                                    <p:animEffect transition="out" filter="fade">
                                      <p:cBhvr>
                                        <p:cTn id="46" dur="1000"/>
                                        <p:tgtEl>
                                          <p:spTgt spid="633863"/>
                                        </p:tgtEl>
                                      </p:cBhvr>
                                    </p:animEffect>
                                    <p:set>
                                      <p:cBhvr>
                                        <p:cTn id="47" dur="1" fill="hold">
                                          <p:stCondLst>
                                            <p:cond delay="999"/>
                                          </p:stCondLst>
                                        </p:cTn>
                                        <p:tgtEl>
                                          <p:spTgt spid="63386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builtIn="1"/>
                                        </p:tgtEl>
                                      </p:cMediaNode>
                                    </p:audio>
                                  </p:subTnLst>
                                </p:cTn>
                              </p:par>
                            </p:childTnLst>
                          </p:cTn>
                        </p:par>
                        <p:par>
                          <p:cTn id="48" fill="hold">
                            <p:stCondLst>
                              <p:cond delay="2000"/>
                            </p:stCondLst>
                            <p:childTnLst>
                              <p:par>
                                <p:cTn id="49" presetID="54" presetClass="exit" presetSubtype="0" decel="100000" fill="hold" nodeType="afterEffect">
                                  <p:stCondLst>
                                    <p:cond delay="0"/>
                                  </p:stCondLst>
                                  <p:childTnLst>
                                    <p:anim calcmode="lin" valueType="num">
                                      <p:cBhvr>
                                        <p:cTn id="50" dur="1000"/>
                                        <p:tgtEl>
                                          <p:spTgt spid="633862"/>
                                        </p:tgtEl>
                                        <p:attrNameLst>
                                          <p:attrName>ppt_w</p:attrName>
                                        </p:attrNameLst>
                                      </p:cBhvr>
                                      <p:tavLst>
                                        <p:tav tm="0">
                                          <p:val>
                                            <p:strVal val="ppt_w"/>
                                          </p:val>
                                        </p:tav>
                                        <p:tav tm="100000">
                                          <p:val>
                                            <p:strVal val="ppt_w*0.05"/>
                                          </p:val>
                                        </p:tav>
                                      </p:tavLst>
                                    </p:anim>
                                    <p:anim calcmode="lin" valueType="num">
                                      <p:cBhvr>
                                        <p:cTn id="51" dur="1000"/>
                                        <p:tgtEl>
                                          <p:spTgt spid="633862"/>
                                        </p:tgtEl>
                                        <p:attrNameLst>
                                          <p:attrName>ppt_h</p:attrName>
                                        </p:attrNameLst>
                                      </p:cBhvr>
                                      <p:tavLst>
                                        <p:tav tm="0">
                                          <p:val>
                                            <p:strVal val="ppt_h"/>
                                          </p:val>
                                        </p:tav>
                                        <p:tav tm="100000">
                                          <p:val>
                                            <p:strVal val="ppt_h"/>
                                          </p:val>
                                        </p:tav>
                                      </p:tavLst>
                                    </p:anim>
                                    <p:anim calcmode="lin" valueType="num">
                                      <p:cBhvr>
                                        <p:cTn id="52" dur="1000"/>
                                        <p:tgtEl>
                                          <p:spTgt spid="633862"/>
                                        </p:tgtEl>
                                        <p:attrNameLst>
                                          <p:attrName>ppt_x</p:attrName>
                                        </p:attrNameLst>
                                      </p:cBhvr>
                                      <p:tavLst>
                                        <p:tav tm="0">
                                          <p:val>
                                            <p:strVal val="ppt_x"/>
                                          </p:val>
                                        </p:tav>
                                        <p:tav tm="100000">
                                          <p:val>
                                            <p:strVal val="ppt_x-.2"/>
                                          </p:val>
                                        </p:tav>
                                      </p:tavLst>
                                    </p:anim>
                                    <p:anim calcmode="lin" valueType="num">
                                      <p:cBhvr>
                                        <p:cTn id="53" dur="1000"/>
                                        <p:tgtEl>
                                          <p:spTgt spid="633862"/>
                                        </p:tgtEl>
                                        <p:attrNameLst>
                                          <p:attrName>ppt_y</p:attrName>
                                        </p:attrNameLst>
                                      </p:cBhvr>
                                      <p:tavLst>
                                        <p:tav tm="0">
                                          <p:val>
                                            <p:strVal val="ppt_y"/>
                                          </p:val>
                                        </p:tav>
                                        <p:tav tm="100000">
                                          <p:val>
                                            <p:strVal val="ppt_y"/>
                                          </p:val>
                                        </p:tav>
                                      </p:tavLst>
                                    </p:anim>
                                    <p:animEffect transition="out" filter="fade">
                                      <p:cBhvr>
                                        <p:cTn id="54" dur="1000"/>
                                        <p:tgtEl>
                                          <p:spTgt spid="633862"/>
                                        </p:tgtEl>
                                      </p:cBhvr>
                                    </p:animEffect>
                                    <p:set>
                                      <p:cBhvr>
                                        <p:cTn id="55" dur="1" fill="hold">
                                          <p:stCondLst>
                                            <p:cond delay="999"/>
                                          </p:stCondLst>
                                        </p:cTn>
                                        <p:tgtEl>
                                          <p:spTgt spid="63386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builtIn="1"/>
                                        </p:tgtEl>
                                      </p:cMediaNode>
                                    </p:audio>
                                  </p:subTnLst>
                                </p:cTn>
                              </p:par>
                            </p:childTnLst>
                          </p:cTn>
                        </p:par>
                        <p:par>
                          <p:cTn id="56" fill="hold">
                            <p:stCondLst>
                              <p:cond delay="3000"/>
                            </p:stCondLst>
                            <p:childTnLst>
                              <p:par>
                                <p:cTn id="57" presetID="54" presetClass="exit" presetSubtype="0" decel="100000" fill="hold" nodeType="afterEffect">
                                  <p:stCondLst>
                                    <p:cond delay="0"/>
                                  </p:stCondLst>
                                  <p:childTnLst>
                                    <p:anim calcmode="lin" valueType="num">
                                      <p:cBhvr>
                                        <p:cTn id="58" dur="1000"/>
                                        <p:tgtEl>
                                          <p:spTgt spid="633861"/>
                                        </p:tgtEl>
                                        <p:attrNameLst>
                                          <p:attrName>ppt_w</p:attrName>
                                        </p:attrNameLst>
                                      </p:cBhvr>
                                      <p:tavLst>
                                        <p:tav tm="0">
                                          <p:val>
                                            <p:strVal val="ppt_w"/>
                                          </p:val>
                                        </p:tav>
                                        <p:tav tm="100000">
                                          <p:val>
                                            <p:strVal val="ppt_w*0.05"/>
                                          </p:val>
                                        </p:tav>
                                      </p:tavLst>
                                    </p:anim>
                                    <p:anim calcmode="lin" valueType="num">
                                      <p:cBhvr>
                                        <p:cTn id="59" dur="1000"/>
                                        <p:tgtEl>
                                          <p:spTgt spid="633861"/>
                                        </p:tgtEl>
                                        <p:attrNameLst>
                                          <p:attrName>ppt_h</p:attrName>
                                        </p:attrNameLst>
                                      </p:cBhvr>
                                      <p:tavLst>
                                        <p:tav tm="0">
                                          <p:val>
                                            <p:strVal val="ppt_h"/>
                                          </p:val>
                                        </p:tav>
                                        <p:tav tm="100000">
                                          <p:val>
                                            <p:strVal val="ppt_h"/>
                                          </p:val>
                                        </p:tav>
                                      </p:tavLst>
                                    </p:anim>
                                    <p:anim calcmode="lin" valueType="num">
                                      <p:cBhvr>
                                        <p:cTn id="60" dur="1000"/>
                                        <p:tgtEl>
                                          <p:spTgt spid="633861"/>
                                        </p:tgtEl>
                                        <p:attrNameLst>
                                          <p:attrName>ppt_x</p:attrName>
                                        </p:attrNameLst>
                                      </p:cBhvr>
                                      <p:tavLst>
                                        <p:tav tm="0">
                                          <p:val>
                                            <p:strVal val="ppt_x"/>
                                          </p:val>
                                        </p:tav>
                                        <p:tav tm="100000">
                                          <p:val>
                                            <p:strVal val="ppt_x-.2"/>
                                          </p:val>
                                        </p:tav>
                                      </p:tavLst>
                                    </p:anim>
                                    <p:anim calcmode="lin" valueType="num">
                                      <p:cBhvr>
                                        <p:cTn id="61" dur="1000"/>
                                        <p:tgtEl>
                                          <p:spTgt spid="633861"/>
                                        </p:tgtEl>
                                        <p:attrNameLst>
                                          <p:attrName>ppt_y</p:attrName>
                                        </p:attrNameLst>
                                      </p:cBhvr>
                                      <p:tavLst>
                                        <p:tav tm="0">
                                          <p:val>
                                            <p:strVal val="ppt_y"/>
                                          </p:val>
                                        </p:tav>
                                        <p:tav tm="100000">
                                          <p:val>
                                            <p:strVal val="ppt_y"/>
                                          </p:val>
                                        </p:tav>
                                      </p:tavLst>
                                    </p:anim>
                                    <p:animEffect transition="out" filter="fade">
                                      <p:cBhvr>
                                        <p:cTn id="62" dur="1000"/>
                                        <p:tgtEl>
                                          <p:spTgt spid="633861"/>
                                        </p:tgtEl>
                                      </p:cBhvr>
                                    </p:animEffect>
                                    <p:set>
                                      <p:cBhvr>
                                        <p:cTn id="63" dur="1" fill="hold">
                                          <p:stCondLst>
                                            <p:cond delay="999"/>
                                          </p:stCondLst>
                                        </p:cTn>
                                        <p:tgtEl>
                                          <p:spTgt spid="63386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click.wav" builtIn="1"/>
                                        </p:tgtEl>
                                      </p:cMediaNode>
                                    </p:audio>
                                  </p:subTnLst>
                                </p:cTn>
                              </p:par>
                            </p:childTnLst>
                          </p:cTn>
                        </p:par>
                        <p:par>
                          <p:cTn id="64" fill="hold">
                            <p:stCondLst>
                              <p:cond delay="4000"/>
                            </p:stCondLst>
                            <p:childTnLst>
                              <p:par>
                                <p:cTn id="65" presetID="54" presetClass="exit" presetSubtype="0" decel="100000" fill="hold" nodeType="afterEffect">
                                  <p:stCondLst>
                                    <p:cond delay="0"/>
                                  </p:stCondLst>
                                  <p:childTnLst>
                                    <p:anim calcmode="lin" valueType="num">
                                      <p:cBhvr>
                                        <p:cTn id="66" dur="1000"/>
                                        <p:tgtEl>
                                          <p:spTgt spid="633860"/>
                                        </p:tgtEl>
                                        <p:attrNameLst>
                                          <p:attrName>ppt_w</p:attrName>
                                        </p:attrNameLst>
                                      </p:cBhvr>
                                      <p:tavLst>
                                        <p:tav tm="0">
                                          <p:val>
                                            <p:strVal val="ppt_w"/>
                                          </p:val>
                                        </p:tav>
                                        <p:tav tm="100000">
                                          <p:val>
                                            <p:strVal val="ppt_w*0.05"/>
                                          </p:val>
                                        </p:tav>
                                      </p:tavLst>
                                    </p:anim>
                                    <p:anim calcmode="lin" valueType="num">
                                      <p:cBhvr>
                                        <p:cTn id="67" dur="1000"/>
                                        <p:tgtEl>
                                          <p:spTgt spid="633860"/>
                                        </p:tgtEl>
                                        <p:attrNameLst>
                                          <p:attrName>ppt_h</p:attrName>
                                        </p:attrNameLst>
                                      </p:cBhvr>
                                      <p:tavLst>
                                        <p:tav tm="0">
                                          <p:val>
                                            <p:strVal val="ppt_h"/>
                                          </p:val>
                                        </p:tav>
                                        <p:tav tm="100000">
                                          <p:val>
                                            <p:strVal val="ppt_h"/>
                                          </p:val>
                                        </p:tav>
                                      </p:tavLst>
                                    </p:anim>
                                    <p:anim calcmode="lin" valueType="num">
                                      <p:cBhvr>
                                        <p:cTn id="68" dur="1000"/>
                                        <p:tgtEl>
                                          <p:spTgt spid="633860"/>
                                        </p:tgtEl>
                                        <p:attrNameLst>
                                          <p:attrName>ppt_x</p:attrName>
                                        </p:attrNameLst>
                                      </p:cBhvr>
                                      <p:tavLst>
                                        <p:tav tm="0">
                                          <p:val>
                                            <p:strVal val="ppt_x"/>
                                          </p:val>
                                        </p:tav>
                                        <p:tav tm="100000">
                                          <p:val>
                                            <p:strVal val="ppt_x-.2"/>
                                          </p:val>
                                        </p:tav>
                                      </p:tavLst>
                                    </p:anim>
                                    <p:anim calcmode="lin" valueType="num">
                                      <p:cBhvr>
                                        <p:cTn id="69" dur="1000"/>
                                        <p:tgtEl>
                                          <p:spTgt spid="633860"/>
                                        </p:tgtEl>
                                        <p:attrNameLst>
                                          <p:attrName>ppt_y</p:attrName>
                                        </p:attrNameLst>
                                      </p:cBhvr>
                                      <p:tavLst>
                                        <p:tav tm="0">
                                          <p:val>
                                            <p:strVal val="ppt_y"/>
                                          </p:val>
                                        </p:tav>
                                        <p:tav tm="100000">
                                          <p:val>
                                            <p:strVal val="ppt_y"/>
                                          </p:val>
                                        </p:tav>
                                      </p:tavLst>
                                    </p:anim>
                                    <p:animEffect transition="out" filter="fade">
                                      <p:cBhvr>
                                        <p:cTn id="70" dur="1000"/>
                                        <p:tgtEl>
                                          <p:spTgt spid="633860"/>
                                        </p:tgtEl>
                                      </p:cBhvr>
                                    </p:animEffect>
                                    <p:set>
                                      <p:cBhvr>
                                        <p:cTn id="71" dur="1" fill="hold">
                                          <p:stCondLst>
                                            <p:cond delay="999"/>
                                          </p:stCondLst>
                                        </p:cTn>
                                        <p:tgtEl>
                                          <p:spTgt spid="63386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5" name="click.wav" builtIn="1"/>
                                        </p:tgtEl>
                                      </p:cMediaNode>
                                    </p:audio>
                                  </p:subTnLst>
                                </p:cTn>
                              </p:par>
                            </p:childTnLst>
                          </p:cTn>
                        </p:par>
                        <p:par>
                          <p:cTn id="72" fill="hold">
                            <p:stCondLst>
                              <p:cond delay="5000"/>
                            </p:stCondLst>
                            <p:childTnLst>
                              <p:par>
                                <p:cTn id="73" presetID="6" presetClass="emph" presetSubtype="0" fill="hold" nodeType="afterEffect">
                                  <p:stCondLst>
                                    <p:cond delay="0"/>
                                  </p:stCondLst>
                                  <p:childTnLst>
                                    <p:animScale>
                                      <p:cBhvr>
                                        <p:cTn id="74" dur="1000" fill="hold"/>
                                        <p:tgtEl>
                                          <p:spTgt spid="633859"/>
                                        </p:tgtEl>
                                      </p:cBhvr>
                                      <p:by x="130000" y="130000"/>
                                    </p:animScale>
                                  </p:childTnLst>
                                  <p:subTnLst>
                                    <p:audio>
                                      <p:cMediaNode>
                                        <p:cTn display="0" masterRel="sameClick">
                                          <p:stCondLst>
                                            <p:cond evt="begin" delay="0">
                                              <p:tn val="73"/>
                                            </p:cond>
                                          </p:stCondLst>
                                          <p:endCondLst>
                                            <p:cond evt="onStopAudio" delay="0">
                                              <p:tgtEl>
                                                <p:sldTgt/>
                                              </p:tgtEl>
                                            </p:cond>
                                          </p:endCondLst>
                                        </p:cTn>
                                        <p:tgtEl>
                                          <p:sndTgt r:embed="rId6" name="BELL.WAV"/>
                                        </p:tgtEl>
                                      </p:cMediaNode>
                                    </p:audio>
                                  </p:sub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633877"/>
                                        </p:tgtEl>
                                      </p:cBhvr>
                                      <p:by x="150000" y="150000"/>
                                    </p:animScale>
                                  </p:childTnLst>
                                  <p:subTnLst>
                                    <p:audio>
                                      <p:cMediaNode vol="100000">
                                        <p:cTn display="0" masterRel="sameClick">
                                          <p:stCondLst>
                                            <p:cond evt="begin" delay="0">
                                              <p:tn val="77"/>
                                            </p:cond>
                                          </p:stCondLst>
                                          <p:endCondLst>
                                            <p:cond evt="onStopAudio" delay="0">
                                              <p:tgtEl>
                                                <p:sldTgt/>
                                              </p:tgtEl>
                                            </p:cond>
                                          </p:endCondLst>
                                        </p:cTn>
                                        <p:tgtEl>
                                          <p:sndTgt r:embed="rId7"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76" grpId="0" animBg="1"/>
      <p:bldP spid="633877" grpId="0" animBg="1"/>
      <p:bldP spid="633877"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body" idx="4294967295"/>
          </p:nvPr>
        </p:nvSpPr>
        <p:spPr>
          <a:xfrm>
            <a:off x="0" y="1981200"/>
            <a:ext cx="9144000" cy="1295400"/>
          </a:xfrm>
        </p:spPr>
        <p:txBody>
          <a:bodyPr/>
          <a:lstStyle/>
          <a:p>
            <a:pPr>
              <a:lnSpc>
                <a:spcPct val="80000"/>
              </a:lnSpc>
              <a:buFont typeface="Wingdings" pitchFamily="2" charset="2"/>
              <a:buNone/>
            </a:pPr>
            <a:r>
              <a:rPr lang="en-US">
                <a:solidFill>
                  <a:srgbClr val="FFFFFF"/>
                </a:solidFill>
              </a:rPr>
              <a:t>   </a:t>
            </a:r>
            <a:r>
              <a:rPr lang="en-US" sz="2800" b="1">
                <a:solidFill>
                  <a:srgbClr val="0000FF"/>
                </a:solidFill>
              </a:rPr>
              <a:t>1.</a:t>
            </a:r>
            <a:r>
              <a:rPr lang="en-US" sz="2800" b="1">
                <a:solidFill>
                  <a:srgbClr val="0000FF"/>
                </a:solidFill>
                <a:latin typeface="Times New Roman" pitchFamily="18" charset="0"/>
              </a:rPr>
              <a:t>Thiên nhiên đẹp với nhiều công trình kiến trúc cổ</a:t>
            </a:r>
            <a:endParaRPr lang="en-US" sz="2800" b="1">
              <a:solidFill>
                <a:srgbClr val="0000FF"/>
              </a:solidFill>
            </a:endParaRPr>
          </a:p>
        </p:txBody>
      </p:sp>
      <p:sp>
        <p:nvSpPr>
          <p:cNvPr id="570371" name="WordArt 3"/>
          <p:cNvSpPr>
            <a:spLocks noChangeArrowheads="1" noChangeShapeType="1" noTextEdit="1"/>
          </p:cNvSpPr>
          <p:nvPr/>
        </p:nvSpPr>
        <p:spPr bwMode="auto">
          <a:xfrm>
            <a:off x="2438400" y="1295400"/>
            <a:ext cx="3781425" cy="523875"/>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gradFill rotWithShape="1">
                  <a:gsLst>
                    <a:gs pos="0">
                      <a:srgbClr val="FFFF00"/>
                    </a:gs>
                    <a:gs pos="100000">
                      <a:srgbClr val="FF66FF"/>
                    </a:gs>
                  </a:gsLst>
                  <a:lin ang="5400000" scaled="1"/>
                </a:gradFill>
                <a:effectLst>
                  <a:outerShdw dist="35921" dir="2700000" algn="ctr" rotWithShape="0">
                    <a:srgbClr val="C0C0C0">
                      <a:alpha val="80000"/>
                    </a:srgbClr>
                  </a:outerShdw>
                </a:effectLst>
                <a:latin typeface="Arial"/>
                <a:cs typeface="Arial"/>
              </a:rPr>
              <a:t>THÀNH PHỐ HUẾ</a:t>
            </a:r>
          </a:p>
        </p:txBody>
      </p:sp>
      <p:sp>
        <p:nvSpPr>
          <p:cNvPr id="570372" name="Rectangle 4"/>
          <p:cNvSpPr>
            <a:spLocks noChangeArrowheads="1"/>
          </p:cNvSpPr>
          <p:nvPr/>
        </p:nvSpPr>
        <p:spPr bwMode="auto">
          <a:xfrm>
            <a:off x="457200" y="76200"/>
            <a:ext cx="8001000" cy="1066800"/>
          </a:xfrm>
          <a:prstGeom prst="rect">
            <a:avLst/>
          </a:prstGeom>
          <a:noFill/>
          <a:ln w="9525">
            <a:noFill/>
            <a:miter lim="800000"/>
            <a:headEnd/>
            <a:tailEnd/>
          </a:ln>
          <a:effectLst/>
        </p:spPr>
        <p:txBody>
          <a:bodyPr wrap="none" anchor="ctr"/>
          <a:lstStyle/>
          <a:p>
            <a:pPr algn="ctr"/>
            <a:r>
              <a:rPr lang="en-US" sz="1800">
                <a:solidFill>
                  <a:schemeClr val="folHlink"/>
                </a:solidFill>
              </a:rPr>
              <a:t> </a:t>
            </a:r>
            <a:r>
              <a:rPr lang="en-US" sz="3600" b="1" i="1">
                <a:solidFill>
                  <a:schemeClr val="folHlink"/>
                </a:solidFill>
              </a:rPr>
              <a:t>Thứ    ngày   tháng 3 năm 2010</a:t>
            </a:r>
          </a:p>
          <a:p>
            <a:pPr algn="ctr"/>
            <a:r>
              <a:rPr lang="en-US" sz="3600" b="1" i="1" u="sng">
                <a:solidFill>
                  <a:schemeClr val="folHlink"/>
                </a:solidFill>
              </a:rPr>
              <a:t>Địa lí</a:t>
            </a:r>
            <a:r>
              <a:rPr lang="en-US" sz="3600" b="1" i="1">
                <a:solidFill>
                  <a:schemeClr val="folHlink"/>
                </a:solidFill>
              </a:rPr>
              <a:t>: ( Tiết 30 )</a:t>
            </a:r>
          </a:p>
        </p:txBody>
      </p:sp>
      <p:pic>
        <p:nvPicPr>
          <p:cNvPr id="570373" name="Picture 5" descr="2599833266_7b8f48bbd8"/>
          <p:cNvPicPr>
            <a:picLocks noChangeAspect="1" noChangeArrowheads="1"/>
          </p:cNvPicPr>
          <p:nvPr/>
        </p:nvPicPr>
        <p:blipFill>
          <a:blip r:embed="rId3"/>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70373"/>
                                        </p:tgtEl>
                                        <p:attrNameLst>
                                          <p:attrName>style.visibility</p:attrName>
                                        </p:attrNameLst>
                                      </p:cBhvr>
                                      <p:to>
                                        <p:strVal val="visible"/>
                                      </p:to>
                                    </p:set>
                                    <p:animEffect transition="in" filter="wheel(4)">
                                      <p:cBhvr>
                                        <p:cTn id="7" dur="2000"/>
                                        <p:tgtEl>
                                          <p:spTgt spid="5703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70371"/>
                                        </p:tgtEl>
                                        <p:attrNameLst>
                                          <p:attrName>style.visibility</p:attrName>
                                        </p:attrNameLst>
                                      </p:cBhvr>
                                      <p:to>
                                        <p:strVal val="visible"/>
                                      </p:to>
                                    </p:set>
                                    <p:animEffect transition="in" filter="wheel(4)">
                                      <p:cBhvr>
                                        <p:cTn id="12" dur="2000"/>
                                        <p:tgtEl>
                                          <p:spTgt spid="57037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70370">
                                            <p:txEl>
                                              <p:pRg st="0" end="0"/>
                                            </p:txEl>
                                          </p:spTgt>
                                        </p:tgtEl>
                                        <p:attrNameLst>
                                          <p:attrName>style.visibility</p:attrName>
                                        </p:attrNameLst>
                                      </p:cBhvr>
                                      <p:to>
                                        <p:strVal val="visible"/>
                                      </p:to>
                                    </p:set>
                                    <p:animEffect transition="in" filter="wedge">
                                      <p:cBhvr>
                                        <p:cTn id="17" dur="2000"/>
                                        <p:tgtEl>
                                          <p:spTgt spid="570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build="p"/>
      <p:bldP spid="5703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descr="analyzing_computer_tv_head_md_wht"/>
          <p:cNvPicPr>
            <a:picLocks noChangeAspect="1" noChangeArrowheads="1" noCrop="1"/>
          </p:cNvPicPr>
          <p:nvPr/>
        </p:nvPicPr>
        <p:blipFill>
          <a:blip r:embed="rId8"/>
          <a:srcRect/>
          <a:stretch>
            <a:fillRect/>
          </a:stretch>
        </p:blipFill>
        <p:spPr bwMode="auto">
          <a:xfrm>
            <a:off x="8515350" y="5915025"/>
            <a:ext cx="628650" cy="942975"/>
          </a:xfrm>
          <a:prstGeom prst="rect">
            <a:avLst/>
          </a:prstGeom>
          <a:noFill/>
        </p:spPr>
      </p:pic>
      <p:sp>
        <p:nvSpPr>
          <p:cNvPr id="631811" name="AutoShape 3"/>
          <p:cNvSpPr>
            <a:spLocks noChangeArrowheads="1"/>
          </p:cNvSpPr>
          <p:nvPr/>
        </p:nvSpPr>
        <p:spPr bwMode="auto">
          <a:xfrm>
            <a:off x="3924300" y="586105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FF0000"/>
                </a:solidFill>
                <a:latin typeface="Arial" pitchFamily="34" charset="0"/>
              </a:rPr>
              <a:t>0</a:t>
            </a:r>
          </a:p>
        </p:txBody>
      </p:sp>
      <p:sp>
        <p:nvSpPr>
          <p:cNvPr id="631812" name="AutoShape 4"/>
          <p:cNvSpPr>
            <a:spLocks noChangeArrowheads="1"/>
          </p:cNvSpPr>
          <p:nvPr/>
        </p:nvSpPr>
        <p:spPr bwMode="auto">
          <a:xfrm>
            <a:off x="3927475" y="58674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800000"/>
                </a:solidFill>
                <a:latin typeface="Arial" pitchFamily="34" charset="0"/>
              </a:rPr>
              <a:t>1</a:t>
            </a:r>
          </a:p>
        </p:txBody>
      </p:sp>
      <p:sp>
        <p:nvSpPr>
          <p:cNvPr id="631813" name="AutoShape 5"/>
          <p:cNvSpPr>
            <a:spLocks noChangeArrowheads="1"/>
          </p:cNvSpPr>
          <p:nvPr/>
        </p:nvSpPr>
        <p:spPr bwMode="auto">
          <a:xfrm>
            <a:off x="3932238" y="58515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2</a:t>
            </a:r>
          </a:p>
        </p:txBody>
      </p:sp>
      <p:sp>
        <p:nvSpPr>
          <p:cNvPr id="631814" name="AutoShape 6"/>
          <p:cNvSpPr>
            <a:spLocks noChangeArrowheads="1"/>
          </p:cNvSpPr>
          <p:nvPr/>
        </p:nvSpPr>
        <p:spPr bwMode="auto">
          <a:xfrm>
            <a:off x="3924300" y="584676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3</a:t>
            </a:r>
          </a:p>
        </p:txBody>
      </p:sp>
      <p:sp>
        <p:nvSpPr>
          <p:cNvPr id="631815" name="AutoShape 7"/>
          <p:cNvSpPr>
            <a:spLocks noChangeArrowheads="1"/>
          </p:cNvSpPr>
          <p:nvPr/>
        </p:nvSpPr>
        <p:spPr bwMode="auto">
          <a:xfrm>
            <a:off x="3924300" y="585152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4</a:t>
            </a:r>
          </a:p>
        </p:txBody>
      </p:sp>
      <p:sp>
        <p:nvSpPr>
          <p:cNvPr id="631816" name="AutoShape 8"/>
          <p:cNvSpPr>
            <a:spLocks noChangeArrowheads="1"/>
          </p:cNvSpPr>
          <p:nvPr/>
        </p:nvSpPr>
        <p:spPr bwMode="auto">
          <a:xfrm>
            <a:off x="3914775" y="58420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p:spPr>
        <p:txBody>
          <a:bodyPr wrap="none" anchor="ctr"/>
          <a:lstStyle/>
          <a:p>
            <a:pPr algn="ctr" eaLnBrk="1" hangingPunct="1"/>
            <a:r>
              <a:rPr lang="en-US" sz="4400" b="1">
                <a:solidFill>
                  <a:srgbClr val="0033CC"/>
                </a:solidFill>
                <a:latin typeface="Arial" pitchFamily="34" charset="0"/>
              </a:rPr>
              <a:t>5</a:t>
            </a:r>
          </a:p>
        </p:txBody>
      </p:sp>
      <p:pic>
        <p:nvPicPr>
          <p:cNvPr id="631817" name="Picture 9" descr="Tàng-Tàng"/>
          <p:cNvPicPr>
            <a:picLocks noChangeAspect="1" noChangeArrowheads="1" noCrop="1"/>
          </p:cNvPicPr>
          <p:nvPr/>
        </p:nvPicPr>
        <p:blipFill>
          <a:blip r:embed="rId9"/>
          <a:srcRect/>
          <a:stretch>
            <a:fillRect/>
          </a:stretch>
        </p:blipFill>
        <p:spPr bwMode="auto">
          <a:xfrm>
            <a:off x="5410200" y="6038850"/>
            <a:ext cx="1409700" cy="666750"/>
          </a:xfrm>
          <a:prstGeom prst="rect">
            <a:avLst/>
          </a:prstGeom>
          <a:noFill/>
        </p:spPr>
      </p:pic>
      <p:pic>
        <p:nvPicPr>
          <p:cNvPr id="631818" name="Picture 10" descr="3d butterfly"/>
          <p:cNvPicPr>
            <a:picLocks noChangeAspect="1" noChangeArrowheads="1" noCrop="1"/>
          </p:cNvPicPr>
          <p:nvPr/>
        </p:nvPicPr>
        <p:blipFill>
          <a:blip r:embed="rId10"/>
          <a:srcRect/>
          <a:stretch>
            <a:fillRect/>
          </a:stretch>
        </p:blipFill>
        <p:spPr bwMode="auto">
          <a:xfrm>
            <a:off x="8343900" y="0"/>
            <a:ext cx="800100" cy="466725"/>
          </a:xfrm>
          <a:prstGeom prst="rect">
            <a:avLst/>
          </a:prstGeom>
          <a:noFill/>
        </p:spPr>
      </p:pic>
      <p:pic>
        <p:nvPicPr>
          <p:cNvPr id="631819" name="Picture 11" descr="chuot phat co"/>
          <p:cNvPicPr>
            <a:picLocks noChangeAspect="1" noChangeArrowheads="1" noCrop="1"/>
          </p:cNvPicPr>
          <p:nvPr/>
        </p:nvPicPr>
        <p:blipFill>
          <a:blip r:embed="rId11"/>
          <a:srcRect/>
          <a:stretch>
            <a:fillRect/>
          </a:stretch>
        </p:blipFill>
        <p:spPr bwMode="auto">
          <a:xfrm>
            <a:off x="-76200" y="5524500"/>
            <a:ext cx="1371600" cy="1333500"/>
          </a:xfrm>
          <a:prstGeom prst="rect">
            <a:avLst/>
          </a:prstGeom>
          <a:noFill/>
        </p:spPr>
      </p:pic>
      <p:pic>
        <p:nvPicPr>
          <p:cNvPr id="631820" name="Picture 12" descr="rung chuong vang"/>
          <p:cNvPicPr>
            <a:picLocks noChangeAspect="1" noChangeArrowheads="1"/>
          </p:cNvPicPr>
          <p:nvPr/>
        </p:nvPicPr>
        <p:blipFill>
          <a:blip r:embed="rId12"/>
          <a:srcRect/>
          <a:stretch>
            <a:fillRect/>
          </a:stretch>
        </p:blipFill>
        <p:spPr bwMode="auto">
          <a:xfrm>
            <a:off x="8077200" y="533400"/>
            <a:ext cx="1066800" cy="846138"/>
          </a:xfrm>
          <a:prstGeom prst="rect">
            <a:avLst/>
          </a:prstGeom>
          <a:noFill/>
        </p:spPr>
      </p:pic>
      <p:sp>
        <p:nvSpPr>
          <p:cNvPr id="631821" name="WordArt 13"/>
          <p:cNvSpPr>
            <a:spLocks noChangeArrowheads="1" noChangeShapeType="1" noTextEdit="1"/>
          </p:cNvSpPr>
          <p:nvPr/>
        </p:nvSpPr>
        <p:spPr bwMode="auto">
          <a:xfrm rot="365934">
            <a:off x="1676400" y="152400"/>
            <a:ext cx="5334000" cy="12192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034066" scaled="1"/>
                </a:gradFill>
                <a:latin typeface="Tahoma"/>
                <a:cs typeface="Tahoma"/>
              </a:rPr>
              <a:t>RUNG CHUÔNG VÀNG</a:t>
            </a:r>
          </a:p>
        </p:txBody>
      </p:sp>
      <p:pic>
        <p:nvPicPr>
          <p:cNvPr id="631822" name="Picture 14" descr="BELLS3"/>
          <p:cNvPicPr>
            <a:picLocks noChangeAspect="1" noChangeArrowheads="1"/>
          </p:cNvPicPr>
          <p:nvPr/>
        </p:nvPicPr>
        <p:blipFill>
          <a:blip r:embed="rId13"/>
          <a:srcRect/>
          <a:stretch>
            <a:fillRect/>
          </a:stretch>
        </p:blipFill>
        <p:spPr bwMode="auto">
          <a:xfrm>
            <a:off x="0" y="0"/>
            <a:ext cx="1676400" cy="1524000"/>
          </a:xfrm>
          <a:prstGeom prst="rect">
            <a:avLst/>
          </a:prstGeom>
          <a:noFill/>
        </p:spPr>
      </p:pic>
      <p:grpSp>
        <p:nvGrpSpPr>
          <p:cNvPr id="631823" name="Group 15"/>
          <p:cNvGrpSpPr>
            <a:grpSpLocks/>
          </p:cNvGrpSpPr>
          <p:nvPr/>
        </p:nvGrpSpPr>
        <p:grpSpPr bwMode="auto">
          <a:xfrm>
            <a:off x="7086600" y="6019800"/>
            <a:ext cx="1524000" cy="838200"/>
            <a:chOff x="4848" y="3792"/>
            <a:chExt cx="912" cy="528"/>
          </a:xfrm>
        </p:grpSpPr>
        <p:pic>
          <p:nvPicPr>
            <p:cNvPr id="631824" name="Picture 16" descr="Book-03-june"/>
            <p:cNvPicPr>
              <a:picLocks noChangeAspect="1" noChangeArrowheads="1" noCrop="1"/>
            </p:cNvPicPr>
            <p:nvPr/>
          </p:nvPicPr>
          <p:blipFill>
            <a:blip r:embed="rId14"/>
            <a:srcRect/>
            <a:stretch>
              <a:fillRect/>
            </a:stretch>
          </p:blipFill>
          <p:spPr bwMode="auto">
            <a:xfrm>
              <a:off x="4848" y="3792"/>
              <a:ext cx="912" cy="528"/>
            </a:xfrm>
            <a:prstGeom prst="rect">
              <a:avLst/>
            </a:prstGeom>
            <a:noFill/>
          </p:spPr>
        </p:pic>
        <p:sp>
          <p:nvSpPr>
            <p:cNvPr id="631825" name="Text Box 17"/>
            <p:cNvSpPr txBox="1">
              <a:spLocks noChangeArrowheads="1"/>
            </p:cNvSpPr>
            <p:nvPr/>
          </p:nvSpPr>
          <p:spPr bwMode="auto">
            <a:xfrm>
              <a:off x="4944" y="3984"/>
              <a:ext cx="816" cy="206"/>
            </a:xfrm>
            <a:prstGeom prst="rect">
              <a:avLst/>
            </a:prstGeom>
            <a:noFill/>
            <a:ln w="9525">
              <a:noFill/>
              <a:miter lim="800000"/>
              <a:headEnd/>
              <a:tailEnd/>
            </a:ln>
            <a:effectLst/>
          </p:spPr>
          <p:txBody>
            <a:bodyPr>
              <a:spAutoFit/>
            </a:bodyPr>
            <a:lstStyle/>
            <a:p>
              <a:pPr>
                <a:spcBef>
                  <a:spcPct val="50000"/>
                </a:spcBef>
              </a:pPr>
              <a:r>
                <a:rPr lang="en-US" sz="1600" b="1">
                  <a:solidFill>
                    <a:srgbClr val="003300"/>
                  </a:solidFill>
                  <a:latin typeface="Arial" pitchFamily="34" charset="0"/>
                  <a:hlinkClick r:id="rId15" action="ppaction://hlinksldjump"/>
                </a:rPr>
                <a:t>BẢNG ĐIỂM</a:t>
              </a:r>
              <a:endParaRPr lang="en-US" sz="1600" b="1">
                <a:solidFill>
                  <a:srgbClr val="003300"/>
                </a:solidFill>
                <a:latin typeface="Arial" pitchFamily="34" charset="0"/>
              </a:endParaRPr>
            </a:p>
          </p:txBody>
        </p:sp>
      </p:grpSp>
      <p:sp>
        <p:nvSpPr>
          <p:cNvPr id="631826" name="AutoShape 18"/>
          <p:cNvSpPr>
            <a:spLocks noChangeArrowheads="1"/>
          </p:cNvSpPr>
          <p:nvPr/>
        </p:nvSpPr>
        <p:spPr bwMode="gray">
          <a:xfrm>
            <a:off x="1524000" y="1447800"/>
            <a:ext cx="6019800" cy="1066800"/>
          </a:xfrm>
          <a:prstGeom prst="roundRect">
            <a:avLst>
              <a:gd name="adj" fmla="val 50000"/>
            </a:avLst>
          </a:prstGeom>
          <a:solidFill>
            <a:srgbClr val="006600"/>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r>
              <a:rPr lang="en-US" sz="2800" b="1" u="sng">
                <a:solidFill>
                  <a:srgbClr val="FFFF00"/>
                </a:solidFill>
                <a:effectLst>
                  <a:outerShdw blurRad="38100" dist="38100" dir="2700000" algn="tl">
                    <a:srgbClr val="000000"/>
                  </a:outerShdw>
                </a:effectLst>
                <a:latin typeface="Arial" pitchFamily="34" charset="0"/>
              </a:rPr>
              <a:t>CÂU 3</a:t>
            </a:r>
            <a:r>
              <a:rPr lang="en-US" sz="2800" b="1">
                <a:solidFill>
                  <a:srgbClr val="FFFF00"/>
                </a:solidFill>
                <a:effectLst>
                  <a:outerShdw blurRad="38100" dist="38100" dir="2700000" algn="tl">
                    <a:srgbClr val="000000"/>
                  </a:outerShdw>
                </a:effectLst>
                <a:latin typeface="Arial" pitchFamily="34" charset="0"/>
              </a:rPr>
              <a:t>: </a:t>
            </a:r>
          </a:p>
          <a:p>
            <a:pPr algn="ctr" eaLnBrk="1" hangingPunct="1"/>
            <a:r>
              <a:rPr lang="en-US" sz="2800" b="1">
                <a:solidFill>
                  <a:schemeClr val="tx2"/>
                </a:solidFill>
                <a:effectLst>
                  <a:outerShdw blurRad="38100" dist="38100" dir="2700000" algn="tl">
                    <a:srgbClr val="000000"/>
                  </a:outerShdw>
                </a:effectLst>
              </a:rPr>
              <a:t>Huế là thành phố du lịch nổi tiếng vì:</a:t>
            </a:r>
          </a:p>
        </p:txBody>
      </p:sp>
      <p:sp>
        <p:nvSpPr>
          <p:cNvPr id="631827" name="AutoShape 19"/>
          <p:cNvSpPr>
            <a:spLocks noChangeArrowheads="1"/>
          </p:cNvSpPr>
          <p:nvPr/>
        </p:nvSpPr>
        <p:spPr bwMode="gray">
          <a:xfrm>
            <a:off x="1143000" y="2667000"/>
            <a:ext cx="7848600" cy="90805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400" b="1">
                <a:solidFill>
                  <a:srgbClr val="003300"/>
                </a:solidFill>
                <a:effectLst>
                  <a:outerShdw blurRad="38100" dist="38100" dir="2700000" algn="tl">
                    <a:srgbClr val="000000"/>
                  </a:outerShdw>
                </a:effectLst>
                <a:latin typeface="Arial" pitchFamily="34" charset="0"/>
              </a:rPr>
              <a:t> </a:t>
            </a:r>
            <a:r>
              <a:rPr lang="en-US" sz="2800" b="1">
                <a:solidFill>
                  <a:schemeClr val="tx2"/>
                </a:solidFill>
                <a:effectLst>
                  <a:outerShdw blurRad="38100" dist="38100" dir="2700000" algn="tl">
                    <a:srgbClr val="000000"/>
                  </a:outerShdw>
                </a:effectLst>
              </a:rPr>
              <a:t>A. Huế có nhiều cảnh đẹp.</a:t>
            </a:r>
          </a:p>
        </p:txBody>
      </p:sp>
      <p:sp>
        <p:nvSpPr>
          <p:cNvPr id="631828" name="AutoShape 20"/>
          <p:cNvSpPr>
            <a:spLocks noChangeArrowheads="1"/>
          </p:cNvSpPr>
          <p:nvPr/>
        </p:nvSpPr>
        <p:spPr bwMode="gray">
          <a:xfrm>
            <a:off x="1066800" y="3705225"/>
            <a:ext cx="7848600" cy="838200"/>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800" b="1">
                <a:solidFill>
                  <a:schemeClr val="tx2"/>
                </a:solidFill>
                <a:effectLst>
                  <a:outerShdw blurRad="38100" dist="38100" dir="2700000" algn="tl">
                    <a:srgbClr val="000000"/>
                  </a:outerShdw>
                </a:effectLst>
              </a:rPr>
              <a:t>B. Huế có rất nhiều món ăn đặc sản.</a:t>
            </a:r>
          </a:p>
        </p:txBody>
      </p:sp>
      <p:sp>
        <p:nvSpPr>
          <p:cNvPr id="631829" name="AutoShape 21"/>
          <p:cNvSpPr>
            <a:spLocks noChangeArrowheads="1"/>
          </p:cNvSpPr>
          <p:nvPr/>
        </p:nvSpPr>
        <p:spPr bwMode="gray">
          <a:xfrm>
            <a:off x="1066800" y="4689475"/>
            <a:ext cx="7848600" cy="1101725"/>
          </a:xfrm>
          <a:prstGeom prst="roundRect">
            <a:avLst>
              <a:gd name="adj" fmla="val 50000"/>
            </a:avLst>
          </a:prstGeom>
          <a:solidFill>
            <a:srgbClr val="FF99CC"/>
          </a:solidFill>
          <a:ln w="38100" algn="ctr">
            <a:noFill/>
            <a:round/>
            <a:headEnd/>
            <a:tailEnd/>
          </a:ln>
          <a:effectLst>
            <a:outerShdw dist="63500" dir="3187806" algn="ctr" rotWithShape="0">
              <a:srgbClr val="001D3A"/>
            </a:outerShdw>
          </a:effectLst>
        </p:spPr>
        <p:txBody>
          <a:bodyPr wrap="none" anchor="ctr"/>
          <a:lstStyle/>
          <a:p>
            <a:pPr eaLnBrk="1" hangingPunct="1"/>
            <a:r>
              <a:rPr lang="en-US" sz="2800" b="1">
                <a:solidFill>
                  <a:schemeClr val="tx2"/>
                </a:solidFill>
                <a:effectLst>
                  <a:outerShdw blurRad="38100" dist="38100" dir="2700000" algn="tl">
                    <a:srgbClr val="000000"/>
                  </a:outerShdw>
                </a:effectLst>
              </a:rPr>
              <a:t>C. Huế có nhiều cảnh thiên nhiên đẹp và nhiều </a:t>
            </a:r>
          </a:p>
          <a:p>
            <a:pPr eaLnBrk="1" hangingPunct="1"/>
            <a:r>
              <a:rPr lang="en-US" sz="2800" b="1">
                <a:solidFill>
                  <a:schemeClr val="tx2"/>
                </a:solidFill>
                <a:effectLst>
                  <a:outerShdw blurRad="38100" dist="38100" dir="2700000" algn="tl">
                    <a:srgbClr val="000000"/>
                  </a:outerShdw>
                </a:effectLst>
              </a:rPr>
              <a:t>công trình kiến trúc cổ có giá trị nghệ thuật cao.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childTnLst>
                                    <p:set>
                                      <p:cBhvr>
                                        <p:cTn id="6" dur="1" fill="hold">
                                          <p:stCondLst>
                                            <p:cond delay="0"/>
                                          </p:stCondLst>
                                        </p:cTn>
                                        <p:tgtEl>
                                          <p:spTgt spid="631826"/>
                                        </p:tgtEl>
                                        <p:attrNameLst>
                                          <p:attrName>style.visibility</p:attrName>
                                        </p:attrNameLst>
                                      </p:cBhvr>
                                      <p:to>
                                        <p:strVal val="visible"/>
                                      </p:to>
                                    </p:set>
                                    <p:animEffect transition="in" filter="fade">
                                      <p:cBhvr>
                                        <p:cTn id="7" dur="500"/>
                                        <p:tgtEl>
                                          <p:spTgt spid="631826"/>
                                        </p:tgtEl>
                                      </p:cBhvr>
                                    </p:animEffect>
                                    <p:anim calcmode="lin" valueType="num">
                                      <p:cBhvr>
                                        <p:cTn id="8" dur="500" fill="hold"/>
                                        <p:tgtEl>
                                          <p:spTgt spid="631826"/>
                                        </p:tgtEl>
                                        <p:attrNameLst>
                                          <p:attrName>ppt_x</p:attrName>
                                        </p:attrNameLst>
                                      </p:cBhvr>
                                      <p:tavLst>
                                        <p:tav tm="0">
                                          <p:val>
                                            <p:strVal val="#ppt_x-.1"/>
                                          </p:val>
                                        </p:tav>
                                        <p:tav tm="100000">
                                          <p:val>
                                            <p:strVal val="#ppt_x"/>
                                          </p:val>
                                        </p:tav>
                                      </p:tavLst>
                                    </p:anim>
                                    <p:anim calcmode="lin" valueType="num">
                                      <p:cBhvr>
                                        <p:cTn id="9" dur="500" fill="hold"/>
                                        <p:tgtEl>
                                          <p:spTgt spid="631826"/>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childTnLst>
                                    <p:set>
                                      <p:cBhvr>
                                        <p:cTn id="13" dur="1" fill="hold">
                                          <p:stCondLst>
                                            <p:cond delay="0"/>
                                          </p:stCondLst>
                                        </p:cTn>
                                        <p:tgtEl>
                                          <p:spTgt spid="631827"/>
                                        </p:tgtEl>
                                        <p:attrNameLst>
                                          <p:attrName>style.visibility</p:attrName>
                                        </p:attrNameLst>
                                      </p:cBhvr>
                                      <p:to>
                                        <p:strVal val="visible"/>
                                      </p:to>
                                    </p:set>
                                    <p:animEffect transition="in" filter="fade">
                                      <p:cBhvr>
                                        <p:cTn id="14" dur="500"/>
                                        <p:tgtEl>
                                          <p:spTgt spid="631827"/>
                                        </p:tgtEl>
                                      </p:cBhvr>
                                    </p:animEffect>
                                    <p:anim calcmode="lin" valueType="num">
                                      <p:cBhvr>
                                        <p:cTn id="15" dur="500" fill="hold"/>
                                        <p:tgtEl>
                                          <p:spTgt spid="631827"/>
                                        </p:tgtEl>
                                        <p:attrNameLst>
                                          <p:attrName>ppt_x</p:attrName>
                                        </p:attrNameLst>
                                      </p:cBhvr>
                                      <p:tavLst>
                                        <p:tav tm="0">
                                          <p:val>
                                            <p:strVal val="#ppt_x-.1"/>
                                          </p:val>
                                        </p:tav>
                                        <p:tav tm="100000">
                                          <p:val>
                                            <p:strVal val="#ppt_x"/>
                                          </p:val>
                                        </p:tav>
                                      </p:tavLst>
                                    </p:anim>
                                    <p:anim calcmode="lin" valueType="num">
                                      <p:cBhvr>
                                        <p:cTn id="16" dur="500" fill="hold"/>
                                        <p:tgtEl>
                                          <p:spTgt spid="631827"/>
                                        </p:tgtEl>
                                        <p:attrNameLst>
                                          <p:attrName>ppt_y</p:attrName>
                                        </p:attrNameLst>
                                      </p:cBhvr>
                                      <p:tavLst>
                                        <p:tav tm="0">
                                          <p:val>
                                            <p:strVal val="#ppt_y"/>
                                          </p:val>
                                        </p:tav>
                                        <p:tav tm="100000">
                                          <p:val>
                                            <p:strVal val="#ppt_y"/>
                                          </p:val>
                                        </p:tav>
                                      </p:tavLst>
                                    </p:anim>
                                  </p:childTnLst>
                                  <p:subTnLst>
                                    <p:audio>
                                      <p:cMediaNode vol="6000">
                                        <p:cTn display="0" masterRel="sameClick">
                                          <p:stCondLst>
                                            <p:cond evt="begin" delay="0">
                                              <p:tn val="12"/>
                                            </p:cond>
                                          </p:stCondLst>
                                          <p:endCondLst>
                                            <p:cond evt="onStopAudio" delay="0">
                                              <p:tgtEl>
                                                <p:sldTgt/>
                                              </p:tgtEl>
                                            </p:cond>
                                          </p:endCondLst>
                                        </p:cTn>
                                        <p:tgtEl>
                                          <p:sndTgt r:embed="rId4" name="type.wav" builtIn="1"/>
                                        </p:tgtEl>
                                      </p:cMediaNode>
                                    </p:audio>
                                  </p:sub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childTnLst>
                                    <p:set>
                                      <p:cBhvr>
                                        <p:cTn id="20" dur="1" fill="hold">
                                          <p:stCondLst>
                                            <p:cond delay="0"/>
                                          </p:stCondLst>
                                        </p:cTn>
                                        <p:tgtEl>
                                          <p:spTgt spid="631828"/>
                                        </p:tgtEl>
                                        <p:attrNameLst>
                                          <p:attrName>style.visibility</p:attrName>
                                        </p:attrNameLst>
                                      </p:cBhvr>
                                      <p:to>
                                        <p:strVal val="visible"/>
                                      </p:to>
                                    </p:set>
                                    <p:animEffect transition="in" filter="fade">
                                      <p:cBhvr>
                                        <p:cTn id="21" dur="500"/>
                                        <p:tgtEl>
                                          <p:spTgt spid="631828"/>
                                        </p:tgtEl>
                                      </p:cBhvr>
                                    </p:animEffect>
                                    <p:anim calcmode="lin" valueType="num">
                                      <p:cBhvr>
                                        <p:cTn id="22" dur="500" fill="hold"/>
                                        <p:tgtEl>
                                          <p:spTgt spid="631828"/>
                                        </p:tgtEl>
                                        <p:attrNameLst>
                                          <p:attrName>ppt_x</p:attrName>
                                        </p:attrNameLst>
                                      </p:cBhvr>
                                      <p:tavLst>
                                        <p:tav tm="0">
                                          <p:val>
                                            <p:strVal val="#ppt_x-.1"/>
                                          </p:val>
                                        </p:tav>
                                        <p:tav tm="100000">
                                          <p:val>
                                            <p:strVal val="#ppt_x"/>
                                          </p:val>
                                        </p:tav>
                                      </p:tavLst>
                                    </p:anim>
                                    <p:anim calcmode="lin" valueType="num">
                                      <p:cBhvr>
                                        <p:cTn id="23" dur="500" fill="hold"/>
                                        <p:tgtEl>
                                          <p:spTgt spid="631828"/>
                                        </p:tgtEl>
                                        <p:attrNameLst>
                                          <p:attrName>ppt_y</p:attrName>
                                        </p:attrNameLst>
                                      </p:cBhvr>
                                      <p:tavLst>
                                        <p:tav tm="0">
                                          <p:val>
                                            <p:strVal val="#ppt_y"/>
                                          </p:val>
                                        </p:tav>
                                        <p:tav tm="100000">
                                          <p:val>
                                            <p:strVal val="#ppt_y"/>
                                          </p:val>
                                        </p:tav>
                                      </p:tavLst>
                                    </p:anim>
                                  </p:childTnLst>
                                  <p:subTnLst>
                                    <p:audio>
                                      <p:cMediaNode vol="4000">
                                        <p:cTn display="0" masterRel="sameClick">
                                          <p:stCondLst>
                                            <p:cond evt="begin" delay="0">
                                              <p:tn val="19"/>
                                            </p:cond>
                                          </p:stCondLst>
                                          <p:endCondLst>
                                            <p:cond evt="onStopAudio" delay="0">
                                              <p:tgtEl>
                                                <p:sldTgt/>
                                              </p:tgtEl>
                                            </p:cond>
                                          </p:endCondLst>
                                        </p:cTn>
                                        <p:tgtEl>
                                          <p:sndTgt r:embed="rId4" name="type.wav" builtIn="1"/>
                                        </p:tgtEl>
                                      </p:cMediaNode>
                                    </p:audio>
                                  </p:sub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childTnLst>
                                    <p:set>
                                      <p:cBhvr>
                                        <p:cTn id="27" dur="1" fill="hold">
                                          <p:stCondLst>
                                            <p:cond delay="0"/>
                                          </p:stCondLst>
                                        </p:cTn>
                                        <p:tgtEl>
                                          <p:spTgt spid="631829"/>
                                        </p:tgtEl>
                                        <p:attrNameLst>
                                          <p:attrName>style.visibility</p:attrName>
                                        </p:attrNameLst>
                                      </p:cBhvr>
                                      <p:to>
                                        <p:strVal val="visible"/>
                                      </p:to>
                                    </p:set>
                                    <p:animEffect transition="in" filter="fade">
                                      <p:cBhvr>
                                        <p:cTn id="28" dur="500"/>
                                        <p:tgtEl>
                                          <p:spTgt spid="631829"/>
                                        </p:tgtEl>
                                      </p:cBhvr>
                                    </p:animEffect>
                                    <p:anim calcmode="lin" valueType="num">
                                      <p:cBhvr>
                                        <p:cTn id="29" dur="500" fill="hold"/>
                                        <p:tgtEl>
                                          <p:spTgt spid="631829"/>
                                        </p:tgtEl>
                                        <p:attrNameLst>
                                          <p:attrName>ppt_x</p:attrName>
                                        </p:attrNameLst>
                                      </p:cBhvr>
                                      <p:tavLst>
                                        <p:tav tm="0">
                                          <p:val>
                                            <p:strVal val="#ppt_x-.1"/>
                                          </p:val>
                                        </p:tav>
                                        <p:tav tm="100000">
                                          <p:val>
                                            <p:strVal val="#ppt_x"/>
                                          </p:val>
                                        </p:tav>
                                      </p:tavLst>
                                    </p:anim>
                                    <p:anim calcmode="lin" valueType="num">
                                      <p:cBhvr>
                                        <p:cTn id="30" dur="500" fill="hold"/>
                                        <p:tgtEl>
                                          <p:spTgt spid="631829"/>
                                        </p:tgtEl>
                                        <p:attrNameLst>
                                          <p:attrName>ppt_y</p:attrName>
                                        </p:attrNameLst>
                                      </p:cBhvr>
                                      <p:tavLst>
                                        <p:tav tm="0">
                                          <p:val>
                                            <p:strVal val="#ppt_y"/>
                                          </p:val>
                                        </p:tav>
                                        <p:tav tm="100000">
                                          <p:val>
                                            <p:strVal val="#ppt_y"/>
                                          </p:val>
                                        </p:tav>
                                      </p:tavLst>
                                    </p:anim>
                                  </p:childTnLst>
                                  <p:subTnLst>
                                    <p:audio>
                                      <p:cMediaNode vol="2000">
                                        <p:cTn display="0" masterRel="sameClick">
                                          <p:stCondLst>
                                            <p:cond evt="begin" delay="0">
                                              <p:tn val="26"/>
                                            </p:cond>
                                          </p:stCondLst>
                                          <p:endCondLst>
                                            <p:cond evt="onStopAudio" delay="0">
                                              <p:tgtEl>
                                                <p:sldTgt/>
                                              </p:tgtEl>
                                            </p:cond>
                                          </p:endCondLst>
                                        </p:cTn>
                                        <p:tgtEl>
                                          <p:sndTgt r:embed="rId4" name="type.wav" builtIn="1"/>
                                        </p:tgtEl>
                                      </p:cMediaNode>
                                    </p:audio>
                                  </p:subTnLst>
                                </p:cTn>
                              </p:par>
                            </p:childTnLst>
                          </p:cTn>
                        </p:par>
                      </p:childTnLst>
                    </p:cTn>
                  </p:par>
                  <p:par>
                    <p:cTn id="31" fill="hold">
                      <p:stCondLst>
                        <p:cond delay="indefinite"/>
                      </p:stCondLst>
                      <p:childTnLst>
                        <p:par>
                          <p:cTn id="32" fill="hold">
                            <p:stCondLst>
                              <p:cond delay="0"/>
                            </p:stCondLst>
                            <p:childTnLst>
                              <p:par>
                                <p:cTn id="33" presetID="54" presetClass="exit" presetSubtype="0" decel="100000" fill="hold" nodeType="clickEffect">
                                  <p:stCondLst>
                                    <p:cond delay="0"/>
                                  </p:stCondLst>
                                  <p:childTnLst>
                                    <p:anim calcmode="lin" valueType="num">
                                      <p:cBhvr>
                                        <p:cTn id="34" dur="1000"/>
                                        <p:tgtEl>
                                          <p:spTgt spid="631816"/>
                                        </p:tgtEl>
                                        <p:attrNameLst>
                                          <p:attrName>ppt_w</p:attrName>
                                        </p:attrNameLst>
                                      </p:cBhvr>
                                      <p:tavLst>
                                        <p:tav tm="0">
                                          <p:val>
                                            <p:strVal val="ppt_w"/>
                                          </p:val>
                                        </p:tav>
                                        <p:tav tm="100000">
                                          <p:val>
                                            <p:strVal val="ppt_w*0.05"/>
                                          </p:val>
                                        </p:tav>
                                      </p:tavLst>
                                    </p:anim>
                                    <p:anim calcmode="lin" valueType="num">
                                      <p:cBhvr>
                                        <p:cTn id="35" dur="1000"/>
                                        <p:tgtEl>
                                          <p:spTgt spid="631816"/>
                                        </p:tgtEl>
                                        <p:attrNameLst>
                                          <p:attrName>ppt_h</p:attrName>
                                        </p:attrNameLst>
                                      </p:cBhvr>
                                      <p:tavLst>
                                        <p:tav tm="0">
                                          <p:val>
                                            <p:strVal val="ppt_h"/>
                                          </p:val>
                                        </p:tav>
                                        <p:tav tm="100000">
                                          <p:val>
                                            <p:strVal val="ppt_h"/>
                                          </p:val>
                                        </p:tav>
                                      </p:tavLst>
                                    </p:anim>
                                    <p:anim calcmode="lin" valueType="num">
                                      <p:cBhvr>
                                        <p:cTn id="36" dur="1000"/>
                                        <p:tgtEl>
                                          <p:spTgt spid="631816"/>
                                        </p:tgtEl>
                                        <p:attrNameLst>
                                          <p:attrName>ppt_x</p:attrName>
                                        </p:attrNameLst>
                                      </p:cBhvr>
                                      <p:tavLst>
                                        <p:tav tm="0">
                                          <p:val>
                                            <p:strVal val="ppt_x"/>
                                          </p:val>
                                        </p:tav>
                                        <p:tav tm="100000">
                                          <p:val>
                                            <p:strVal val="ppt_x-.2"/>
                                          </p:val>
                                        </p:tav>
                                      </p:tavLst>
                                    </p:anim>
                                    <p:anim calcmode="lin" valueType="num">
                                      <p:cBhvr>
                                        <p:cTn id="37" dur="1000"/>
                                        <p:tgtEl>
                                          <p:spTgt spid="631816"/>
                                        </p:tgtEl>
                                        <p:attrNameLst>
                                          <p:attrName>ppt_y</p:attrName>
                                        </p:attrNameLst>
                                      </p:cBhvr>
                                      <p:tavLst>
                                        <p:tav tm="0">
                                          <p:val>
                                            <p:strVal val="ppt_y"/>
                                          </p:val>
                                        </p:tav>
                                        <p:tav tm="100000">
                                          <p:val>
                                            <p:strVal val="ppt_y"/>
                                          </p:val>
                                        </p:tav>
                                      </p:tavLst>
                                    </p:anim>
                                    <p:animEffect transition="out" filter="fade">
                                      <p:cBhvr>
                                        <p:cTn id="38" dur="1000"/>
                                        <p:tgtEl>
                                          <p:spTgt spid="631816"/>
                                        </p:tgtEl>
                                      </p:cBhvr>
                                    </p:animEffect>
                                    <p:set>
                                      <p:cBhvr>
                                        <p:cTn id="39" dur="1" fill="hold">
                                          <p:stCondLst>
                                            <p:cond delay="999"/>
                                          </p:stCondLst>
                                        </p:cTn>
                                        <p:tgtEl>
                                          <p:spTgt spid="63181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builtIn="1"/>
                                        </p:tgtEl>
                                      </p:cMediaNode>
                                    </p:audio>
                                  </p:subTnLst>
                                </p:cTn>
                              </p:par>
                            </p:childTnLst>
                          </p:cTn>
                        </p:par>
                        <p:par>
                          <p:cTn id="40" fill="hold">
                            <p:stCondLst>
                              <p:cond delay="1000"/>
                            </p:stCondLst>
                            <p:childTnLst>
                              <p:par>
                                <p:cTn id="41" presetID="54" presetClass="exit" presetSubtype="0" decel="100000" fill="hold" nodeType="afterEffect">
                                  <p:stCondLst>
                                    <p:cond delay="0"/>
                                  </p:stCondLst>
                                  <p:childTnLst>
                                    <p:anim calcmode="lin" valueType="num">
                                      <p:cBhvr>
                                        <p:cTn id="42" dur="1000"/>
                                        <p:tgtEl>
                                          <p:spTgt spid="631815"/>
                                        </p:tgtEl>
                                        <p:attrNameLst>
                                          <p:attrName>ppt_w</p:attrName>
                                        </p:attrNameLst>
                                      </p:cBhvr>
                                      <p:tavLst>
                                        <p:tav tm="0">
                                          <p:val>
                                            <p:strVal val="ppt_w"/>
                                          </p:val>
                                        </p:tav>
                                        <p:tav tm="100000">
                                          <p:val>
                                            <p:strVal val="ppt_w*0.05"/>
                                          </p:val>
                                        </p:tav>
                                      </p:tavLst>
                                    </p:anim>
                                    <p:anim calcmode="lin" valueType="num">
                                      <p:cBhvr>
                                        <p:cTn id="43" dur="1000"/>
                                        <p:tgtEl>
                                          <p:spTgt spid="631815"/>
                                        </p:tgtEl>
                                        <p:attrNameLst>
                                          <p:attrName>ppt_h</p:attrName>
                                        </p:attrNameLst>
                                      </p:cBhvr>
                                      <p:tavLst>
                                        <p:tav tm="0">
                                          <p:val>
                                            <p:strVal val="ppt_h"/>
                                          </p:val>
                                        </p:tav>
                                        <p:tav tm="100000">
                                          <p:val>
                                            <p:strVal val="ppt_h"/>
                                          </p:val>
                                        </p:tav>
                                      </p:tavLst>
                                    </p:anim>
                                    <p:anim calcmode="lin" valueType="num">
                                      <p:cBhvr>
                                        <p:cTn id="44" dur="1000"/>
                                        <p:tgtEl>
                                          <p:spTgt spid="631815"/>
                                        </p:tgtEl>
                                        <p:attrNameLst>
                                          <p:attrName>ppt_x</p:attrName>
                                        </p:attrNameLst>
                                      </p:cBhvr>
                                      <p:tavLst>
                                        <p:tav tm="0">
                                          <p:val>
                                            <p:strVal val="ppt_x"/>
                                          </p:val>
                                        </p:tav>
                                        <p:tav tm="100000">
                                          <p:val>
                                            <p:strVal val="ppt_x-.2"/>
                                          </p:val>
                                        </p:tav>
                                      </p:tavLst>
                                    </p:anim>
                                    <p:anim calcmode="lin" valueType="num">
                                      <p:cBhvr>
                                        <p:cTn id="45" dur="1000"/>
                                        <p:tgtEl>
                                          <p:spTgt spid="631815"/>
                                        </p:tgtEl>
                                        <p:attrNameLst>
                                          <p:attrName>ppt_y</p:attrName>
                                        </p:attrNameLst>
                                      </p:cBhvr>
                                      <p:tavLst>
                                        <p:tav tm="0">
                                          <p:val>
                                            <p:strVal val="ppt_y"/>
                                          </p:val>
                                        </p:tav>
                                        <p:tav tm="100000">
                                          <p:val>
                                            <p:strVal val="ppt_y"/>
                                          </p:val>
                                        </p:tav>
                                      </p:tavLst>
                                    </p:anim>
                                    <p:animEffect transition="out" filter="fade">
                                      <p:cBhvr>
                                        <p:cTn id="46" dur="1000"/>
                                        <p:tgtEl>
                                          <p:spTgt spid="631815"/>
                                        </p:tgtEl>
                                      </p:cBhvr>
                                    </p:animEffect>
                                    <p:set>
                                      <p:cBhvr>
                                        <p:cTn id="47" dur="1" fill="hold">
                                          <p:stCondLst>
                                            <p:cond delay="999"/>
                                          </p:stCondLst>
                                        </p:cTn>
                                        <p:tgtEl>
                                          <p:spTgt spid="6318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builtIn="1"/>
                                        </p:tgtEl>
                                      </p:cMediaNode>
                                    </p:audio>
                                  </p:subTnLst>
                                </p:cTn>
                              </p:par>
                            </p:childTnLst>
                          </p:cTn>
                        </p:par>
                        <p:par>
                          <p:cTn id="48" fill="hold">
                            <p:stCondLst>
                              <p:cond delay="2000"/>
                            </p:stCondLst>
                            <p:childTnLst>
                              <p:par>
                                <p:cTn id="49" presetID="54" presetClass="exit" presetSubtype="0" decel="100000" fill="hold" nodeType="afterEffect">
                                  <p:stCondLst>
                                    <p:cond delay="0"/>
                                  </p:stCondLst>
                                  <p:childTnLst>
                                    <p:anim calcmode="lin" valueType="num">
                                      <p:cBhvr>
                                        <p:cTn id="50" dur="1000"/>
                                        <p:tgtEl>
                                          <p:spTgt spid="631814"/>
                                        </p:tgtEl>
                                        <p:attrNameLst>
                                          <p:attrName>ppt_w</p:attrName>
                                        </p:attrNameLst>
                                      </p:cBhvr>
                                      <p:tavLst>
                                        <p:tav tm="0">
                                          <p:val>
                                            <p:strVal val="ppt_w"/>
                                          </p:val>
                                        </p:tav>
                                        <p:tav tm="100000">
                                          <p:val>
                                            <p:strVal val="ppt_w*0.05"/>
                                          </p:val>
                                        </p:tav>
                                      </p:tavLst>
                                    </p:anim>
                                    <p:anim calcmode="lin" valueType="num">
                                      <p:cBhvr>
                                        <p:cTn id="51" dur="1000"/>
                                        <p:tgtEl>
                                          <p:spTgt spid="631814"/>
                                        </p:tgtEl>
                                        <p:attrNameLst>
                                          <p:attrName>ppt_h</p:attrName>
                                        </p:attrNameLst>
                                      </p:cBhvr>
                                      <p:tavLst>
                                        <p:tav tm="0">
                                          <p:val>
                                            <p:strVal val="ppt_h"/>
                                          </p:val>
                                        </p:tav>
                                        <p:tav tm="100000">
                                          <p:val>
                                            <p:strVal val="ppt_h"/>
                                          </p:val>
                                        </p:tav>
                                      </p:tavLst>
                                    </p:anim>
                                    <p:anim calcmode="lin" valueType="num">
                                      <p:cBhvr>
                                        <p:cTn id="52" dur="1000"/>
                                        <p:tgtEl>
                                          <p:spTgt spid="631814"/>
                                        </p:tgtEl>
                                        <p:attrNameLst>
                                          <p:attrName>ppt_x</p:attrName>
                                        </p:attrNameLst>
                                      </p:cBhvr>
                                      <p:tavLst>
                                        <p:tav tm="0">
                                          <p:val>
                                            <p:strVal val="ppt_x"/>
                                          </p:val>
                                        </p:tav>
                                        <p:tav tm="100000">
                                          <p:val>
                                            <p:strVal val="ppt_x-.2"/>
                                          </p:val>
                                        </p:tav>
                                      </p:tavLst>
                                    </p:anim>
                                    <p:anim calcmode="lin" valueType="num">
                                      <p:cBhvr>
                                        <p:cTn id="53" dur="1000"/>
                                        <p:tgtEl>
                                          <p:spTgt spid="631814"/>
                                        </p:tgtEl>
                                        <p:attrNameLst>
                                          <p:attrName>ppt_y</p:attrName>
                                        </p:attrNameLst>
                                      </p:cBhvr>
                                      <p:tavLst>
                                        <p:tav tm="0">
                                          <p:val>
                                            <p:strVal val="ppt_y"/>
                                          </p:val>
                                        </p:tav>
                                        <p:tav tm="100000">
                                          <p:val>
                                            <p:strVal val="ppt_y"/>
                                          </p:val>
                                        </p:tav>
                                      </p:tavLst>
                                    </p:anim>
                                    <p:animEffect transition="out" filter="fade">
                                      <p:cBhvr>
                                        <p:cTn id="54" dur="1000"/>
                                        <p:tgtEl>
                                          <p:spTgt spid="631814"/>
                                        </p:tgtEl>
                                      </p:cBhvr>
                                    </p:animEffect>
                                    <p:set>
                                      <p:cBhvr>
                                        <p:cTn id="55" dur="1" fill="hold">
                                          <p:stCondLst>
                                            <p:cond delay="999"/>
                                          </p:stCondLst>
                                        </p:cTn>
                                        <p:tgtEl>
                                          <p:spTgt spid="63181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builtIn="1"/>
                                        </p:tgtEl>
                                      </p:cMediaNode>
                                    </p:audio>
                                  </p:subTnLst>
                                </p:cTn>
                              </p:par>
                            </p:childTnLst>
                          </p:cTn>
                        </p:par>
                        <p:par>
                          <p:cTn id="56" fill="hold">
                            <p:stCondLst>
                              <p:cond delay="3000"/>
                            </p:stCondLst>
                            <p:childTnLst>
                              <p:par>
                                <p:cTn id="57" presetID="54" presetClass="exit" presetSubtype="0" decel="100000" fill="hold" nodeType="afterEffect">
                                  <p:stCondLst>
                                    <p:cond delay="0"/>
                                  </p:stCondLst>
                                  <p:childTnLst>
                                    <p:anim calcmode="lin" valueType="num">
                                      <p:cBhvr>
                                        <p:cTn id="58" dur="1000"/>
                                        <p:tgtEl>
                                          <p:spTgt spid="631813"/>
                                        </p:tgtEl>
                                        <p:attrNameLst>
                                          <p:attrName>ppt_w</p:attrName>
                                        </p:attrNameLst>
                                      </p:cBhvr>
                                      <p:tavLst>
                                        <p:tav tm="0">
                                          <p:val>
                                            <p:strVal val="ppt_w"/>
                                          </p:val>
                                        </p:tav>
                                        <p:tav tm="100000">
                                          <p:val>
                                            <p:strVal val="ppt_w*0.05"/>
                                          </p:val>
                                        </p:tav>
                                      </p:tavLst>
                                    </p:anim>
                                    <p:anim calcmode="lin" valueType="num">
                                      <p:cBhvr>
                                        <p:cTn id="59" dur="1000"/>
                                        <p:tgtEl>
                                          <p:spTgt spid="631813"/>
                                        </p:tgtEl>
                                        <p:attrNameLst>
                                          <p:attrName>ppt_h</p:attrName>
                                        </p:attrNameLst>
                                      </p:cBhvr>
                                      <p:tavLst>
                                        <p:tav tm="0">
                                          <p:val>
                                            <p:strVal val="ppt_h"/>
                                          </p:val>
                                        </p:tav>
                                        <p:tav tm="100000">
                                          <p:val>
                                            <p:strVal val="ppt_h"/>
                                          </p:val>
                                        </p:tav>
                                      </p:tavLst>
                                    </p:anim>
                                    <p:anim calcmode="lin" valueType="num">
                                      <p:cBhvr>
                                        <p:cTn id="60" dur="1000"/>
                                        <p:tgtEl>
                                          <p:spTgt spid="631813"/>
                                        </p:tgtEl>
                                        <p:attrNameLst>
                                          <p:attrName>ppt_x</p:attrName>
                                        </p:attrNameLst>
                                      </p:cBhvr>
                                      <p:tavLst>
                                        <p:tav tm="0">
                                          <p:val>
                                            <p:strVal val="ppt_x"/>
                                          </p:val>
                                        </p:tav>
                                        <p:tav tm="100000">
                                          <p:val>
                                            <p:strVal val="ppt_x-.2"/>
                                          </p:val>
                                        </p:tav>
                                      </p:tavLst>
                                    </p:anim>
                                    <p:anim calcmode="lin" valueType="num">
                                      <p:cBhvr>
                                        <p:cTn id="61" dur="1000"/>
                                        <p:tgtEl>
                                          <p:spTgt spid="631813"/>
                                        </p:tgtEl>
                                        <p:attrNameLst>
                                          <p:attrName>ppt_y</p:attrName>
                                        </p:attrNameLst>
                                      </p:cBhvr>
                                      <p:tavLst>
                                        <p:tav tm="0">
                                          <p:val>
                                            <p:strVal val="ppt_y"/>
                                          </p:val>
                                        </p:tav>
                                        <p:tav tm="100000">
                                          <p:val>
                                            <p:strVal val="ppt_y"/>
                                          </p:val>
                                        </p:tav>
                                      </p:tavLst>
                                    </p:anim>
                                    <p:animEffect transition="out" filter="fade">
                                      <p:cBhvr>
                                        <p:cTn id="62" dur="1000"/>
                                        <p:tgtEl>
                                          <p:spTgt spid="631813"/>
                                        </p:tgtEl>
                                      </p:cBhvr>
                                    </p:animEffect>
                                    <p:set>
                                      <p:cBhvr>
                                        <p:cTn id="63" dur="1" fill="hold">
                                          <p:stCondLst>
                                            <p:cond delay="999"/>
                                          </p:stCondLst>
                                        </p:cTn>
                                        <p:tgtEl>
                                          <p:spTgt spid="63181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click.wav" builtIn="1"/>
                                        </p:tgtEl>
                                      </p:cMediaNode>
                                    </p:audio>
                                  </p:subTnLst>
                                </p:cTn>
                              </p:par>
                            </p:childTnLst>
                          </p:cTn>
                        </p:par>
                        <p:par>
                          <p:cTn id="64" fill="hold">
                            <p:stCondLst>
                              <p:cond delay="4000"/>
                            </p:stCondLst>
                            <p:childTnLst>
                              <p:par>
                                <p:cTn id="65" presetID="54" presetClass="exit" presetSubtype="0" decel="100000" fill="hold" nodeType="afterEffect">
                                  <p:stCondLst>
                                    <p:cond delay="0"/>
                                  </p:stCondLst>
                                  <p:childTnLst>
                                    <p:anim calcmode="lin" valueType="num">
                                      <p:cBhvr>
                                        <p:cTn id="66" dur="1000"/>
                                        <p:tgtEl>
                                          <p:spTgt spid="631812"/>
                                        </p:tgtEl>
                                        <p:attrNameLst>
                                          <p:attrName>ppt_w</p:attrName>
                                        </p:attrNameLst>
                                      </p:cBhvr>
                                      <p:tavLst>
                                        <p:tav tm="0">
                                          <p:val>
                                            <p:strVal val="ppt_w"/>
                                          </p:val>
                                        </p:tav>
                                        <p:tav tm="100000">
                                          <p:val>
                                            <p:strVal val="ppt_w*0.05"/>
                                          </p:val>
                                        </p:tav>
                                      </p:tavLst>
                                    </p:anim>
                                    <p:anim calcmode="lin" valueType="num">
                                      <p:cBhvr>
                                        <p:cTn id="67" dur="1000"/>
                                        <p:tgtEl>
                                          <p:spTgt spid="631812"/>
                                        </p:tgtEl>
                                        <p:attrNameLst>
                                          <p:attrName>ppt_h</p:attrName>
                                        </p:attrNameLst>
                                      </p:cBhvr>
                                      <p:tavLst>
                                        <p:tav tm="0">
                                          <p:val>
                                            <p:strVal val="ppt_h"/>
                                          </p:val>
                                        </p:tav>
                                        <p:tav tm="100000">
                                          <p:val>
                                            <p:strVal val="ppt_h"/>
                                          </p:val>
                                        </p:tav>
                                      </p:tavLst>
                                    </p:anim>
                                    <p:anim calcmode="lin" valueType="num">
                                      <p:cBhvr>
                                        <p:cTn id="68" dur="1000"/>
                                        <p:tgtEl>
                                          <p:spTgt spid="631812"/>
                                        </p:tgtEl>
                                        <p:attrNameLst>
                                          <p:attrName>ppt_x</p:attrName>
                                        </p:attrNameLst>
                                      </p:cBhvr>
                                      <p:tavLst>
                                        <p:tav tm="0">
                                          <p:val>
                                            <p:strVal val="ppt_x"/>
                                          </p:val>
                                        </p:tav>
                                        <p:tav tm="100000">
                                          <p:val>
                                            <p:strVal val="ppt_x-.2"/>
                                          </p:val>
                                        </p:tav>
                                      </p:tavLst>
                                    </p:anim>
                                    <p:anim calcmode="lin" valueType="num">
                                      <p:cBhvr>
                                        <p:cTn id="69" dur="1000"/>
                                        <p:tgtEl>
                                          <p:spTgt spid="631812"/>
                                        </p:tgtEl>
                                        <p:attrNameLst>
                                          <p:attrName>ppt_y</p:attrName>
                                        </p:attrNameLst>
                                      </p:cBhvr>
                                      <p:tavLst>
                                        <p:tav tm="0">
                                          <p:val>
                                            <p:strVal val="ppt_y"/>
                                          </p:val>
                                        </p:tav>
                                        <p:tav tm="100000">
                                          <p:val>
                                            <p:strVal val="ppt_y"/>
                                          </p:val>
                                        </p:tav>
                                      </p:tavLst>
                                    </p:anim>
                                    <p:animEffect transition="out" filter="fade">
                                      <p:cBhvr>
                                        <p:cTn id="70" dur="1000"/>
                                        <p:tgtEl>
                                          <p:spTgt spid="631812"/>
                                        </p:tgtEl>
                                      </p:cBhvr>
                                    </p:animEffect>
                                    <p:set>
                                      <p:cBhvr>
                                        <p:cTn id="71" dur="1" fill="hold">
                                          <p:stCondLst>
                                            <p:cond delay="999"/>
                                          </p:stCondLst>
                                        </p:cTn>
                                        <p:tgtEl>
                                          <p:spTgt spid="63181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5" name="click.wav" builtIn="1"/>
                                        </p:tgtEl>
                                      </p:cMediaNode>
                                    </p:audio>
                                  </p:subTnLst>
                                </p:cTn>
                              </p:par>
                            </p:childTnLst>
                          </p:cTn>
                        </p:par>
                        <p:par>
                          <p:cTn id="72" fill="hold">
                            <p:stCondLst>
                              <p:cond delay="5000"/>
                            </p:stCondLst>
                            <p:childTnLst>
                              <p:par>
                                <p:cTn id="73" presetID="6" presetClass="emph" presetSubtype="0" fill="hold" nodeType="afterEffect">
                                  <p:stCondLst>
                                    <p:cond delay="0"/>
                                  </p:stCondLst>
                                  <p:childTnLst>
                                    <p:animScale>
                                      <p:cBhvr>
                                        <p:cTn id="74" dur="1000" fill="hold"/>
                                        <p:tgtEl>
                                          <p:spTgt spid="631811"/>
                                        </p:tgtEl>
                                      </p:cBhvr>
                                      <p:by x="130000" y="130000"/>
                                    </p:animScale>
                                  </p:childTnLst>
                                  <p:subTnLst>
                                    <p:audio>
                                      <p:cMediaNode>
                                        <p:cTn display="0" masterRel="sameClick">
                                          <p:stCondLst>
                                            <p:cond evt="begin" delay="0">
                                              <p:tn val="73"/>
                                            </p:cond>
                                          </p:stCondLst>
                                          <p:endCondLst>
                                            <p:cond evt="onStopAudio" delay="0">
                                              <p:tgtEl>
                                                <p:sldTgt/>
                                              </p:tgtEl>
                                            </p:cond>
                                          </p:endCondLst>
                                        </p:cTn>
                                        <p:tgtEl>
                                          <p:sndTgt r:embed="rId6" name="BELL.WAV"/>
                                        </p:tgtEl>
                                      </p:cMediaNode>
                                    </p:audio>
                                  </p:sub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631829"/>
                                        </p:tgtEl>
                                      </p:cBhvr>
                                      <p:by x="150000" y="150000"/>
                                    </p:animScale>
                                  </p:childTnLst>
                                  <p:subTnLst>
                                    <p:audio>
                                      <p:cMediaNode vol="100000">
                                        <p:cTn display="0" masterRel="sameClick">
                                          <p:stCondLst>
                                            <p:cond evt="begin" delay="0">
                                              <p:tn val="77"/>
                                            </p:cond>
                                          </p:stCondLst>
                                          <p:endCondLst>
                                            <p:cond evt="onStopAudio" delay="0">
                                              <p:tgtEl>
                                                <p:sldTgt/>
                                              </p:tgtEl>
                                            </p:cond>
                                          </p:endCondLst>
                                        </p:cTn>
                                        <p:tgtEl>
                                          <p:sndTgt r:embed="rId7"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8" grpId="0" animBg="1"/>
      <p:bldP spid="631829" grpId="0" animBg="1"/>
      <p:bldP spid="63182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5" name="Rectangle 5"/>
          <p:cNvSpPr>
            <a:spLocks noChangeArrowheads="1"/>
          </p:cNvSpPr>
          <p:nvPr/>
        </p:nvSpPr>
        <p:spPr bwMode="auto">
          <a:xfrm>
            <a:off x="2514600" y="304800"/>
            <a:ext cx="4038600" cy="914400"/>
          </a:xfrm>
          <a:prstGeom prst="rect">
            <a:avLst/>
          </a:prstGeom>
          <a:noFill/>
          <a:ln w="9525">
            <a:noFill/>
            <a:miter lim="800000"/>
            <a:headEnd/>
            <a:tailEnd/>
          </a:ln>
          <a:effectLst/>
        </p:spPr>
        <p:txBody>
          <a:bodyPr anchor="ctr"/>
          <a:lstStyle/>
          <a:p>
            <a:pPr eaLnBrk="1" hangingPunct="1"/>
            <a:r>
              <a:rPr lang="en-US" b="1" i="1" u="sng">
                <a:solidFill>
                  <a:srgbClr val="FF3399"/>
                </a:solidFill>
                <a:latin typeface="Arial Unicode MS" pitchFamily="34" charset="-128"/>
              </a:rPr>
              <a:t>Dặn dò bài sau:</a:t>
            </a:r>
          </a:p>
        </p:txBody>
      </p:sp>
      <p:sp>
        <p:nvSpPr>
          <p:cNvPr id="527367" name="Rectangle 7"/>
          <p:cNvSpPr>
            <a:spLocks noChangeArrowheads="1"/>
          </p:cNvSpPr>
          <p:nvPr/>
        </p:nvSpPr>
        <p:spPr bwMode="auto">
          <a:xfrm>
            <a:off x="0" y="5453063"/>
            <a:ext cx="8610600" cy="2809875"/>
          </a:xfrm>
          <a:prstGeom prst="rect">
            <a:avLst/>
          </a:prstGeom>
          <a:noFill/>
          <a:ln w="9525">
            <a:noFill/>
            <a:miter lim="800000"/>
            <a:headEnd/>
            <a:tailEnd/>
          </a:ln>
          <a:effectLst/>
        </p:spPr>
        <p:txBody>
          <a:bodyPr/>
          <a:lstStyle/>
          <a:p>
            <a:pPr marL="342900" indent="-342900" algn="ctr" eaLnBrk="1" hangingPunct="1">
              <a:spcBef>
                <a:spcPct val="20000"/>
              </a:spcBef>
              <a:buClr>
                <a:schemeClr val="folHlink"/>
              </a:buClr>
              <a:buSzPct val="60000"/>
              <a:buFont typeface="Wingdings" pitchFamily="2" charset="2"/>
              <a:buNone/>
            </a:pPr>
            <a:r>
              <a:rPr lang="en-US" sz="4400" b="1">
                <a:solidFill>
                  <a:srgbClr val="0000CC"/>
                </a:solidFill>
                <a:latin typeface="Arial Unicode MS" pitchFamily="34" charset="-128"/>
              </a:rPr>
              <a:t>Thành phố Đà Nẵng</a:t>
            </a:r>
          </a:p>
          <a:p>
            <a:pPr marL="342900" indent="-342900" algn="ctr" eaLnBrk="1" hangingPunct="1">
              <a:spcBef>
                <a:spcPct val="20000"/>
              </a:spcBef>
              <a:buClr>
                <a:schemeClr val="folHlink"/>
              </a:buClr>
              <a:buSzPct val="60000"/>
              <a:buFont typeface="Wingdings" pitchFamily="2" charset="2"/>
              <a:buNone/>
            </a:pPr>
            <a:r>
              <a:rPr lang="en-US" b="1">
                <a:solidFill>
                  <a:srgbClr val="FF3399"/>
                </a:solidFill>
                <a:latin typeface="Arial Unicode MS" pitchFamily="34" charset="-128"/>
              </a:rPr>
              <a:t>(trang 148)</a:t>
            </a:r>
          </a:p>
        </p:txBody>
      </p:sp>
      <p:pic>
        <p:nvPicPr>
          <p:cNvPr id="527369" name="Picture 9" descr="songhanDa-nang"/>
          <p:cNvPicPr>
            <a:picLocks noChangeAspect="1" noChangeArrowheads="1"/>
          </p:cNvPicPr>
          <p:nvPr/>
        </p:nvPicPr>
        <p:blipFill>
          <a:blip r:embed="rId3"/>
          <a:srcRect/>
          <a:stretch>
            <a:fillRect/>
          </a:stretch>
        </p:blipFill>
        <p:spPr bwMode="auto">
          <a:xfrm>
            <a:off x="0" y="1371600"/>
            <a:ext cx="4191000" cy="3962400"/>
          </a:xfrm>
          <a:prstGeom prst="rect">
            <a:avLst/>
          </a:prstGeom>
          <a:noFill/>
        </p:spPr>
      </p:pic>
      <p:pic>
        <p:nvPicPr>
          <p:cNvPr id="527373" name="Picture 13" descr="Hình ảnh131"/>
          <p:cNvPicPr>
            <a:picLocks noChangeAspect="1" noChangeArrowheads="1"/>
          </p:cNvPicPr>
          <p:nvPr/>
        </p:nvPicPr>
        <p:blipFill>
          <a:blip r:embed="rId4"/>
          <a:srcRect/>
          <a:stretch>
            <a:fillRect/>
          </a:stretch>
        </p:blipFill>
        <p:spPr bwMode="auto">
          <a:xfrm>
            <a:off x="4267200" y="1371600"/>
            <a:ext cx="48768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27369"/>
                                        </p:tgtEl>
                                        <p:attrNameLst>
                                          <p:attrName>style.visibility</p:attrName>
                                        </p:attrNameLst>
                                      </p:cBhvr>
                                      <p:to>
                                        <p:strVal val="visible"/>
                                      </p:to>
                                    </p:set>
                                    <p:animEffect transition="in" filter="wheel(4)">
                                      <p:cBhvr>
                                        <p:cTn id="7" dur="2000"/>
                                        <p:tgtEl>
                                          <p:spTgt spid="52736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27365"/>
                                        </p:tgtEl>
                                        <p:attrNameLst>
                                          <p:attrName>style.visibility</p:attrName>
                                        </p:attrNameLst>
                                      </p:cBhvr>
                                      <p:to>
                                        <p:strVal val="visible"/>
                                      </p:to>
                                    </p:set>
                                    <p:anim calcmode="discrete" valueType="clr">
                                      <p:cBhvr override="childStyle">
                                        <p:cTn id="12" dur="80"/>
                                        <p:tgtEl>
                                          <p:spTgt spid="52736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7365"/>
                                        </p:tgtEl>
                                        <p:attrNameLst>
                                          <p:attrName>fillcolor</p:attrName>
                                        </p:attrNameLst>
                                      </p:cBhvr>
                                      <p:tavLst>
                                        <p:tav tm="0">
                                          <p:val>
                                            <p:clrVal>
                                              <a:schemeClr val="accent2"/>
                                            </p:clrVal>
                                          </p:val>
                                        </p:tav>
                                        <p:tav tm="50000">
                                          <p:val>
                                            <p:clrVal>
                                              <a:schemeClr val="hlink"/>
                                            </p:clrVal>
                                          </p:val>
                                        </p:tav>
                                      </p:tavLst>
                                    </p:anim>
                                    <p:set>
                                      <p:cBhvr>
                                        <p:cTn id="14" dur="80"/>
                                        <p:tgtEl>
                                          <p:spTgt spid="52736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7367"/>
                                        </p:tgtEl>
                                        <p:attrNameLst>
                                          <p:attrName>style.visibility</p:attrName>
                                        </p:attrNameLst>
                                      </p:cBhvr>
                                      <p:to>
                                        <p:strVal val="visible"/>
                                      </p:to>
                                    </p:set>
                                    <p:anim calcmode="discrete" valueType="clr">
                                      <p:cBhvr override="childStyle">
                                        <p:cTn id="19" dur="80"/>
                                        <p:tgtEl>
                                          <p:spTgt spid="52736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7367"/>
                                        </p:tgtEl>
                                        <p:attrNameLst>
                                          <p:attrName>fillcolor</p:attrName>
                                        </p:attrNameLst>
                                      </p:cBhvr>
                                      <p:tavLst>
                                        <p:tav tm="0">
                                          <p:val>
                                            <p:clrVal>
                                              <a:schemeClr val="accent2"/>
                                            </p:clrVal>
                                          </p:val>
                                        </p:tav>
                                        <p:tav tm="50000">
                                          <p:val>
                                            <p:clrVal>
                                              <a:schemeClr val="hlink"/>
                                            </p:clrVal>
                                          </p:val>
                                        </p:tav>
                                      </p:tavLst>
                                    </p:anim>
                                    <p:set>
                                      <p:cBhvr>
                                        <p:cTn id="21" dur="80"/>
                                        <p:tgtEl>
                                          <p:spTgt spid="5273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5" grpId="0"/>
      <p:bldP spid="5273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endParaRPr lang="en-US"/>
          </a:p>
        </p:txBody>
      </p:sp>
      <p:sp>
        <p:nvSpPr>
          <p:cNvPr id="66662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0" y="457200"/>
            <a:ext cx="4038600" cy="1371600"/>
          </a:xfrm>
        </p:spPr>
        <p:txBody>
          <a:bodyPr/>
          <a:lstStyle/>
          <a:p>
            <a:r>
              <a:rPr lang="en-US" sz="2800" b="1">
                <a:solidFill>
                  <a:srgbClr val="0000FF"/>
                </a:solidFill>
                <a:latin typeface="Times New Roman" pitchFamily="18" charset="0"/>
              </a:rPr>
              <a:t>Thành phố Huế thuộc tỉnh nào của nước ta?</a:t>
            </a:r>
          </a:p>
        </p:txBody>
      </p:sp>
      <p:pic>
        <p:nvPicPr>
          <p:cNvPr id="427012" name="Picture 4" descr="bd"/>
          <p:cNvPicPr>
            <a:picLocks noChangeAspect="1" noChangeArrowheads="1"/>
          </p:cNvPicPr>
          <p:nvPr>
            <p:ph type="body" idx="1"/>
          </p:nvPr>
        </p:nvPicPr>
        <p:blipFill>
          <a:blip r:embed="rId3"/>
          <a:srcRect/>
          <a:stretch>
            <a:fillRect/>
          </a:stretch>
        </p:blipFill>
        <p:spPr>
          <a:xfrm>
            <a:off x="4114800" y="0"/>
            <a:ext cx="5029200" cy="6858000"/>
          </a:xfrm>
          <a:noFill/>
          <a:ln/>
        </p:spPr>
      </p:pic>
      <p:sp>
        <p:nvSpPr>
          <p:cNvPr id="427013" name="AutoShape 5"/>
          <p:cNvSpPr>
            <a:spLocks noChangeArrowheads="1"/>
          </p:cNvSpPr>
          <p:nvPr/>
        </p:nvSpPr>
        <p:spPr bwMode="auto">
          <a:xfrm flipH="1">
            <a:off x="7239000" y="2209800"/>
            <a:ext cx="1905000" cy="419100"/>
          </a:xfrm>
          <a:prstGeom prst="wedgeRoundRectCallout">
            <a:avLst>
              <a:gd name="adj1" fmla="val 42083"/>
              <a:gd name="adj2" fmla="val 229167"/>
              <a:gd name="adj3" fmla="val 16667"/>
            </a:avLst>
          </a:prstGeom>
          <a:solidFill>
            <a:srgbClr val="FF0066"/>
          </a:solidFill>
          <a:ln w="9525">
            <a:solidFill>
              <a:schemeClr val="tx1"/>
            </a:solidFill>
            <a:miter lim="800000"/>
            <a:headEnd/>
            <a:tailEnd/>
          </a:ln>
          <a:effectLst/>
        </p:spPr>
        <p:txBody>
          <a:bodyPr lIns="0" tIns="0" rIns="0" bIns="0"/>
          <a:lstStyle/>
          <a:p>
            <a:pPr algn="ctr" eaLnBrk="1" hangingPunct="1"/>
            <a:r>
              <a:rPr lang="en-US" sz="1400" b="1" i="1">
                <a:solidFill>
                  <a:srgbClr val="FFFFFF"/>
                </a:solidFill>
                <a:latin typeface="Arial" pitchFamily="34" charset="0"/>
              </a:rPr>
              <a:t>Thừa Thiên Huế</a:t>
            </a:r>
          </a:p>
        </p:txBody>
      </p:sp>
      <p:pic>
        <p:nvPicPr>
          <p:cNvPr id="427014" name="Picture 6" descr="RBWBUTNW">
            <a:hlinkClick r:id="rId4" action="ppaction://hlinksldjump"/>
          </p:cNvPr>
          <p:cNvPicPr>
            <a:picLocks noChangeAspect="1" noChangeArrowheads="1" noCrop="1"/>
          </p:cNvPicPr>
          <p:nvPr/>
        </p:nvPicPr>
        <p:blipFill>
          <a:blip r:embed="rId5"/>
          <a:srcRect/>
          <a:stretch>
            <a:fillRect/>
          </a:stretch>
        </p:blipFill>
        <p:spPr bwMode="auto">
          <a:xfrm>
            <a:off x="7315200" y="3276600"/>
            <a:ext cx="228600" cy="207963"/>
          </a:xfrm>
          <a:prstGeom prst="rect">
            <a:avLst/>
          </a:prstGeom>
          <a:noFill/>
          <a:ln w="9525">
            <a:noFill/>
            <a:miter lim="800000"/>
            <a:headEnd/>
            <a:tailEnd/>
          </a:ln>
        </p:spPr>
      </p:pic>
      <p:sp>
        <p:nvSpPr>
          <p:cNvPr id="427024" name="Text Box 16"/>
          <p:cNvSpPr txBox="1">
            <a:spLocks noChangeArrowheads="1"/>
          </p:cNvSpPr>
          <p:nvPr/>
        </p:nvSpPr>
        <p:spPr bwMode="auto">
          <a:xfrm>
            <a:off x="0" y="1735138"/>
            <a:ext cx="4038600" cy="2236787"/>
          </a:xfrm>
          <a:prstGeom prst="rect">
            <a:avLst/>
          </a:prstGeom>
          <a:noFill/>
          <a:ln w="9525">
            <a:solidFill>
              <a:srgbClr val="0000FF"/>
            </a:solidFill>
            <a:miter lim="800000"/>
            <a:headEnd/>
            <a:tailEnd/>
          </a:ln>
          <a:effectLst/>
        </p:spPr>
        <p:txBody>
          <a:bodyPr>
            <a:spAutoFit/>
          </a:bodyPr>
          <a:lstStyle/>
          <a:p>
            <a:pPr>
              <a:spcBef>
                <a:spcPct val="50000"/>
              </a:spcBef>
            </a:pPr>
            <a:r>
              <a:rPr lang="en-US" sz="2800" b="1">
                <a:solidFill>
                  <a:srgbClr val="FF66FF"/>
                </a:solidFill>
                <a:effectLst>
                  <a:outerShdw blurRad="38100" dist="38100" dir="2700000" algn="tl">
                    <a:srgbClr val="000000"/>
                  </a:outerShdw>
                </a:effectLst>
              </a:rPr>
              <a:t>Thành phố Huế thuộc tỉnh Thừa Thiên Huế. Tựa lưng vào dãy Trường Sơn, cách biển không xa .</a:t>
            </a:r>
          </a:p>
        </p:txBody>
      </p:sp>
      <p:sp>
        <p:nvSpPr>
          <p:cNvPr id="427026" name="Text Box 18"/>
          <p:cNvSpPr txBox="1">
            <a:spLocks noChangeArrowheads="1"/>
          </p:cNvSpPr>
          <p:nvPr/>
        </p:nvSpPr>
        <p:spPr bwMode="auto">
          <a:xfrm>
            <a:off x="0" y="4267200"/>
            <a:ext cx="4038600" cy="222726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Từ địa phương nơi em ở đi đến Huế theo hướng nào? Và bằng phương tiện gì?</a:t>
            </a:r>
            <a:br>
              <a:rPr lang="en-US" sz="2800" b="1">
                <a:solidFill>
                  <a:srgbClr val="0000FF"/>
                </a:solidFill>
              </a:rPr>
            </a:br>
            <a:endParaRPr lang="en-US" sz="28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27012"/>
                                        </p:tgtEl>
                                        <p:attrNameLst>
                                          <p:attrName>style.visibility</p:attrName>
                                        </p:attrNameLst>
                                      </p:cBhvr>
                                      <p:to>
                                        <p:strVal val="visible"/>
                                      </p:to>
                                    </p:set>
                                    <p:animEffect transition="in" filter="wheel(4)">
                                      <p:cBhvr>
                                        <p:cTn id="7" dur="2000"/>
                                        <p:tgtEl>
                                          <p:spTgt spid="4270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27010"/>
                                        </p:tgtEl>
                                        <p:attrNameLst>
                                          <p:attrName>style.visibility</p:attrName>
                                        </p:attrNameLst>
                                      </p:cBhvr>
                                      <p:to>
                                        <p:strVal val="visible"/>
                                      </p:to>
                                    </p:set>
                                    <p:anim calcmode="discrete" valueType="clr">
                                      <p:cBhvr override="childStyle">
                                        <p:cTn id="12" dur="80"/>
                                        <p:tgtEl>
                                          <p:spTgt spid="4270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27010"/>
                                        </p:tgtEl>
                                        <p:attrNameLst>
                                          <p:attrName>fillcolor</p:attrName>
                                        </p:attrNameLst>
                                      </p:cBhvr>
                                      <p:tavLst>
                                        <p:tav tm="0">
                                          <p:val>
                                            <p:clrVal>
                                              <a:schemeClr val="accent2"/>
                                            </p:clrVal>
                                          </p:val>
                                        </p:tav>
                                        <p:tav tm="50000">
                                          <p:val>
                                            <p:clrVal>
                                              <a:schemeClr val="hlink"/>
                                            </p:clrVal>
                                          </p:val>
                                        </p:tav>
                                      </p:tavLst>
                                    </p:anim>
                                    <p:set>
                                      <p:cBhvr>
                                        <p:cTn id="14" dur="80"/>
                                        <p:tgtEl>
                                          <p:spTgt spid="4270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27013"/>
                                        </p:tgtEl>
                                        <p:attrNameLst>
                                          <p:attrName>style.visibility</p:attrName>
                                        </p:attrNameLst>
                                      </p:cBhvr>
                                      <p:to>
                                        <p:strVal val="visible"/>
                                      </p:to>
                                    </p:set>
                                    <p:animEffect transition="in" filter="wipe(up)">
                                      <p:cBhvr>
                                        <p:cTn id="19" dur="1000"/>
                                        <p:tgtEl>
                                          <p:spTgt spid="427013"/>
                                        </p:tgtEl>
                                      </p:cBhvr>
                                    </p:animEffect>
                                  </p:childTnLst>
                                </p:cTn>
                              </p:par>
                              <p:par>
                                <p:cTn id="20" presetID="1" presetClass="entr" presetSubtype="0" fill="hold" nodeType="withEffect">
                                  <p:stCondLst>
                                    <p:cond delay="0"/>
                                  </p:stCondLst>
                                  <p:childTnLst>
                                    <p:set>
                                      <p:cBhvr>
                                        <p:cTn id="21" dur="1" fill="hold">
                                          <p:stCondLst>
                                            <p:cond delay="499"/>
                                          </p:stCondLst>
                                        </p:cTn>
                                        <p:tgtEl>
                                          <p:spTgt spid="4270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427024"/>
                                        </p:tgtEl>
                                        <p:attrNameLst>
                                          <p:attrName>style.visibility</p:attrName>
                                        </p:attrNameLst>
                                      </p:cBhvr>
                                      <p:to>
                                        <p:strVal val="visible"/>
                                      </p:to>
                                    </p:set>
                                    <p:anim calcmode="discrete" valueType="clr">
                                      <p:cBhvr override="childStyle">
                                        <p:cTn id="26" dur="80"/>
                                        <p:tgtEl>
                                          <p:spTgt spid="42702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27024"/>
                                        </p:tgtEl>
                                        <p:attrNameLst>
                                          <p:attrName>fillcolor</p:attrName>
                                        </p:attrNameLst>
                                      </p:cBhvr>
                                      <p:tavLst>
                                        <p:tav tm="0">
                                          <p:val>
                                            <p:clrVal>
                                              <a:schemeClr val="accent2"/>
                                            </p:clrVal>
                                          </p:val>
                                        </p:tav>
                                        <p:tav tm="50000">
                                          <p:val>
                                            <p:clrVal>
                                              <a:schemeClr val="hlink"/>
                                            </p:clrVal>
                                          </p:val>
                                        </p:tav>
                                      </p:tavLst>
                                    </p:anim>
                                    <p:set>
                                      <p:cBhvr>
                                        <p:cTn id="28" dur="80"/>
                                        <p:tgtEl>
                                          <p:spTgt spid="42702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427026"/>
                                        </p:tgtEl>
                                        <p:attrNameLst>
                                          <p:attrName>style.visibility</p:attrName>
                                        </p:attrNameLst>
                                      </p:cBhvr>
                                      <p:to>
                                        <p:strVal val="visible"/>
                                      </p:to>
                                    </p:set>
                                    <p:animEffect transition="in" filter="wheel(4)">
                                      <p:cBhvr>
                                        <p:cTn id="33" dur="1000"/>
                                        <p:tgtEl>
                                          <p:spTgt spid="42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p:bldP spid="427013" grpId="0" animBg="1"/>
      <p:bldP spid="427024" grpId="0" animBg="1"/>
      <p:bldP spid="4270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20060830110444826294"/>
          <p:cNvPicPr>
            <a:picLocks noChangeAspect="1" noChangeArrowheads="1"/>
          </p:cNvPicPr>
          <p:nvPr>
            <p:ph sz="half" idx="4294967295"/>
          </p:nvPr>
        </p:nvPicPr>
        <p:blipFill>
          <a:blip r:embed="rId3"/>
          <a:srcRect/>
          <a:stretch>
            <a:fillRect/>
          </a:stretch>
        </p:blipFill>
        <p:spPr>
          <a:xfrm>
            <a:off x="0" y="0"/>
            <a:ext cx="9144000" cy="6858000"/>
          </a:xfrm>
          <a:noFill/>
          <a:ln/>
        </p:spPr>
      </p:pic>
      <p:pic>
        <p:nvPicPr>
          <p:cNvPr id="574469" name="Picture 5" descr="Scan0005"/>
          <p:cNvPicPr>
            <a:picLocks noChangeAspect="1" noChangeArrowheads="1"/>
          </p:cNvPicPr>
          <p:nvPr>
            <p:ph type="body" sz="half" idx="1"/>
          </p:nvPr>
        </p:nvPicPr>
        <p:blipFill>
          <a:blip r:embed="rId4"/>
          <a:srcRect/>
          <a:stretch>
            <a:fillRect/>
          </a:stretch>
        </p:blipFill>
        <p:spPr>
          <a:xfrm>
            <a:off x="0" y="304800"/>
            <a:ext cx="4572000" cy="5410200"/>
          </a:xfrm>
          <a:noFill/>
          <a:ln/>
        </p:spPr>
      </p:pic>
      <p:sp>
        <p:nvSpPr>
          <p:cNvPr id="574470" name="Rectangle 6"/>
          <p:cNvSpPr>
            <a:spLocks noChangeArrowheads="1"/>
          </p:cNvSpPr>
          <p:nvPr/>
        </p:nvSpPr>
        <p:spPr bwMode="auto">
          <a:xfrm>
            <a:off x="0" y="5913438"/>
            <a:ext cx="4038600" cy="944562"/>
          </a:xfrm>
          <a:prstGeom prst="rect">
            <a:avLst/>
          </a:prstGeom>
          <a:noFill/>
          <a:ln w="9525">
            <a:noFill/>
            <a:miter lim="800000"/>
            <a:headEnd/>
            <a:tailEnd/>
          </a:ln>
          <a:effectLst/>
        </p:spPr>
        <p:txBody>
          <a:bodyPr/>
          <a:lstStyle/>
          <a:p>
            <a:pPr marL="342900" indent="-342900" algn="ctr" eaLnBrk="1" hangingPunct="1">
              <a:spcBef>
                <a:spcPct val="20000"/>
              </a:spcBef>
              <a:buClr>
                <a:schemeClr val="folHlink"/>
              </a:buClr>
              <a:buSzPct val="60000"/>
              <a:buFont typeface="Wingdings" pitchFamily="2" charset="2"/>
              <a:buChar char="n"/>
            </a:pPr>
            <a:r>
              <a:rPr lang="en-US" sz="2800" b="1">
                <a:solidFill>
                  <a:srgbClr val="0000FF"/>
                </a:solidFill>
                <a:latin typeface="Tahoma" pitchFamily="34" charset="0"/>
              </a:rPr>
              <a:t>Hầm Hải Vân</a:t>
            </a:r>
          </a:p>
        </p:txBody>
      </p:sp>
      <p:pic>
        <p:nvPicPr>
          <p:cNvPr id="574471" name="Picture 7" descr="DeoHaiVanA"/>
          <p:cNvPicPr>
            <a:picLocks noChangeAspect="1" noChangeArrowheads="1"/>
          </p:cNvPicPr>
          <p:nvPr>
            <p:ph type="body" sz="half" idx="2"/>
          </p:nvPr>
        </p:nvPicPr>
        <p:blipFill>
          <a:blip r:embed="rId5"/>
          <a:srcRect/>
          <a:stretch>
            <a:fillRect/>
          </a:stretch>
        </p:blipFill>
        <p:spPr>
          <a:xfrm>
            <a:off x="4572000" y="304800"/>
            <a:ext cx="4572000" cy="5410200"/>
          </a:xfrm>
          <a:noFill/>
          <a:ln/>
        </p:spPr>
      </p:pic>
      <p:sp>
        <p:nvSpPr>
          <p:cNvPr id="574472" name="Rectangle 8"/>
          <p:cNvSpPr>
            <a:spLocks noChangeArrowheads="1"/>
          </p:cNvSpPr>
          <p:nvPr/>
        </p:nvSpPr>
        <p:spPr bwMode="auto">
          <a:xfrm>
            <a:off x="4800600" y="5867400"/>
            <a:ext cx="4038600" cy="639763"/>
          </a:xfrm>
          <a:prstGeom prst="rect">
            <a:avLst/>
          </a:prstGeom>
          <a:noFill/>
          <a:ln w="9525">
            <a:noFill/>
            <a:miter lim="800000"/>
            <a:headEnd/>
            <a:tailEnd/>
          </a:ln>
          <a:effectLst/>
        </p:spPr>
        <p:txBody>
          <a:bodyPr/>
          <a:lstStyle/>
          <a:p>
            <a:pPr marL="342900" indent="-342900" algn="ctr" eaLnBrk="1" hangingPunct="1">
              <a:spcBef>
                <a:spcPct val="20000"/>
              </a:spcBef>
              <a:buClr>
                <a:schemeClr val="folHlink"/>
              </a:buClr>
              <a:buSzPct val="60000"/>
              <a:buFont typeface="Wingdings" pitchFamily="2" charset="2"/>
              <a:buChar char="n"/>
            </a:pPr>
            <a:r>
              <a:rPr lang="en-US" sz="2800" b="1">
                <a:solidFill>
                  <a:srgbClr val="0000FF"/>
                </a:solidFill>
                <a:latin typeface="Tahoma" pitchFamily="34" charset="0"/>
              </a:rPr>
              <a:t>Đèo Hải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74469"/>
                                        </p:tgtEl>
                                        <p:attrNameLst>
                                          <p:attrName>style.visibility</p:attrName>
                                        </p:attrNameLst>
                                      </p:cBhvr>
                                      <p:to>
                                        <p:strVal val="visible"/>
                                      </p:to>
                                    </p:set>
                                    <p:animEffect transition="in" filter="wheel(4)">
                                      <p:cBhvr>
                                        <p:cTn id="7" dur="2000"/>
                                        <p:tgtEl>
                                          <p:spTgt spid="5744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4470"/>
                                        </p:tgtEl>
                                        <p:attrNameLst>
                                          <p:attrName>style.visibility</p:attrName>
                                        </p:attrNameLst>
                                      </p:cBhvr>
                                      <p:to>
                                        <p:strVal val="visible"/>
                                      </p:to>
                                    </p:set>
                                    <p:anim calcmode="lin" valueType="num">
                                      <p:cBhvr additive="base">
                                        <p:cTn id="12" dur="500" fill="hold"/>
                                        <p:tgtEl>
                                          <p:spTgt spid="574470"/>
                                        </p:tgtEl>
                                        <p:attrNameLst>
                                          <p:attrName>ppt_x</p:attrName>
                                        </p:attrNameLst>
                                      </p:cBhvr>
                                      <p:tavLst>
                                        <p:tav tm="0">
                                          <p:val>
                                            <p:strVal val="#ppt_x"/>
                                          </p:val>
                                        </p:tav>
                                        <p:tav tm="100000">
                                          <p:val>
                                            <p:strVal val="#ppt_x"/>
                                          </p:val>
                                        </p:tav>
                                      </p:tavLst>
                                    </p:anim>
                                    <p:anim calcmode="lin" valueType="num">
                                      <p:cBhvr additive="base">
                                        <p:cTn id="13" dur="500" fill="hold"/>
                                        <p:tgtEl>
                                          <p:spTgt spid="5744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74471"/>
                                        </p:tgtEl>
                                        <p:attrNameLst>
                                          <p:attrName>style.visibility</p:attrName>
                                        </p:attrNameLst>
                                      </p:cBhvr>
                                      <p:to>
                                        <p:strVal val="visible"/>
                                      </p:to>
                                    </p:set>
                                    <p:animEffect transition="in" filter="wheel(4)">
                                      <p:cBhvr>
                                        <p:cTn id="18" dur="2000"/>
                                        <p:tgtEl>
                                          <p:spTgt spid="57447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74472"/>
                                        </p:tgtEl>
                                        <p:attrNameLst>
                                          <p:attrName>style.visibility</p:attrName>
                                        </p:attrNameLst>
                                      </p:cBhvr>
                                      <p:to>
                                        <p:strVal val="visible"/>
                                      </p:to>
                                    </p:set>
                                    <p:anim calcmode="lin" valueType="num">
                                      <p:cBhvr additive="base">
                                        <p:cTn id="23" dur="500" fill="hold"/>
                                        <p:tgtEl>
                                          <p:spTgt spid="574472"/>
                                        </p:tgtEl>
                                        <p:attrNameLst>
                                          <p:attrName>ppt_x</p:attrName>
                                        </p:attrNameLst>
                                      </p:cBhvr>
                                      <p:tavLst>
                                        <p:tav tm="0">
                                          <p:val>
                                            <p:strVal val="#ppt_x"/>
                                          </p:val>
                                        </p:tav>
                                        <p:tav tm="100000">
                                          <p:val>
                                            <p:strVal val="#ppt_x"/>
                                          </p:val>
                                        </p:tav>
                                      </p:tavLst>
                                    </p:anim>
                                    <p:anim calcmode="lin" valueType="num">
                                      <p:cBhvr additive="base">
                                        <p:cTn id="24" dur="500" fill="hold"/>
                                        <p:tgtEl>
                                          <p:spTgt spid="574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0" grpId="0"/>
      <p:bldP spid="5744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30" name="Picture 2" descr="20060830110444826294"/>
          <p:cNvPicPr>
            <a:picLocks noChangeAspect="1" noChangeArrowheads="1"/>
          </p:cNvPicPr>
          <p:nvPr>
            <p:ph sz="half" idx="4294967295"/>
          </p:nvPr>
        </p:nvPicPr>
        <p:blipFill>
          <a:blip r:embed="rId4"/>
          <a:srcRect/>
          <a:stretch>
            <a:fillRect/>
          </a:stretch>
        </p:blipFill>
        <p:spPr>
          <a:xfrm>
            <a:off x="0" y="0"/>
            <a:ext cx="9144000" cy="6858000"/>
          </a:xfrm>
          <a:noFill/>
          <a:ln/>
        </p:spPr>
      </p:pic>
      <p:sp>
        <p:nvSpPr>
          <p:cNvPr id="585736" name="Text Box 8"/>
          <p:cNvSpPr txBox="1">
            <a:spLocks noChangeArrowheads="1"/>
          </p:cNvSpPr>
          <p:nvPr/>
        </p:nvSpPr>
        <p:spPr bwMode="auto">
          <a:xfrm>
            <a:off x="2133600" y="6172200"/>
            <a:ext cx="4343400" cy="457200"/>
          </a:xfrm>
          <a:prstGeom prst="rect">
            <a:avLst/>
          </a:prstGeom>
          <a:noFill/>
          <a:ln w="9525">
            <a:noFill/>
            <a:miter lim="800000"/>
            <a:headEnd/>
            <a:tailEnd/>
          </a:ln>
          <a:effectLst/>
        </p:spPr>
        <p:txBody>
          <a:bodyPr>
            <a:spAutoFit/>
          </a:bodyPr>
          <a:lstStyle/>
          <a:p>
            <a:r>
              <a:rPr lang="en-US" sz="2400" b="1">
                <a:solidFill>
                  <a:srgbClr val="FF0066"/>
                </a:solidFill>
              </a:rPr>
              <a:t>Lược đồ thành phố Huế</a:t>
            </a:r>
          </a:p>
        </p:txBody>
      </p:sp>
      <p:graphicFrame>
        <p:nvGraphicFramePr>
          <p:cNvPr id="585739" name="Object 11"/>
          <p:cNvGraphicFramePr>
            <a:graphicFrameLocks noChangeAspect="1"/>
          </p:cNvGraphicFramePr>
          <p:nvPr>
            <p:ph/>
          </p:nvPr>
        </p:nvGraphicFramePr>
        <p:xfrm>
          <a:off x="0" y="990600"/>
          <a:ext cx="9144000" cy="5153025"/>
        </p:xfrm>
        <a:graphic>
          <a:graphicData uri="http://schemas.openxmlformats.org/presentationml/2006/ole">
            <p:oleObj spid="_x0000_s585739" name="Photo Editor Photo" r:id="rId5" imgW="3971429" imgH="2295238" progId="MSPhotoEd.3">
              <p:embed/>
            </p:oleObj>
          </a:graphicData>
        </a:graphic>
      </p:graphicFrame>
      <p:sp>
        <p:nvSpPr>
          <p:cNvPr id="585740" name="Freeform 12"/>
          <p:cNvSpPr>
            <a:spLocks/>
          </p:cNvSpPr>
          <p:nvPr/>
        </p:nvSpPr>
        <p:spPr bwMode="auto">
          <a:xfrm>
            <a:off x="2667000" y="1752600"/>
            <a:ext cx="3200400" cy="4419600"/>
          </a:xfrm>
          <a:custGeom>
            <a:avLst/>
            <a:gdLst/>
            <a:ahLst/>
            <a:cxnLst>
              <a:cxn ang="0">
                <a:pos x="296" y="2032"/>
              </a:cxn>
              <a:cxn ang="0">
                <a:pos x="288" y="1872"/>
              </a:cxn>
              <a:cxn ang="0">
                <a:pos x="216" y="1832"/>
              </a:cxn>
              <a:cxn ang="0">
                <a:pos x="104" y="1736"/>
              </a:cxn>
              <a:cxn ang="0">
                <a:pos x="56" y="1704"/>
              </a:cxn>
              <a:cxn ang="0">
                <a:pos x="32" y="1688"/>
              </a:cxn>
              <a:cxn ang="0">
                <a:pos x="0" y="1616"/>
              </a:cxn>
              <a:cxn ang="0">
                <a:pos x="8" y="1552"/>
              </a:cxn>
              <a:cxn ang="0">
                <a:pos x="120" y="1496"/>
              </a:cxn>
              <a:cxn ang="0">
                <a:pos x="152" y="1504"/>
              </a:cxn>
              <a:cxn ang="0">
                <a:pos x="200" y="1480"/>
              </a:cxn>
              <a:cxn ang="0">
                <a:pos x="296" y="1456"/>
              </a:cxn>
              <a:cxn ang="0">
                <a:pos x="456" y="1408"/>
              </a:cxn>
              <a:cxn ang="0">
                <a:pos x="528" y="1376"/>
              </a:cxn>
              <a:cxn ang="0">
                <a:pos x="584" y="1320"/>
              </a:cxn>
              <a:cxn ang="0">
                <a:pos x="624" y="1256"/>
              </a:cxn>
              <a:cxn ang="0">
                <a:pos x="664" y="1160"/>
              </a:cxn>
              <a:cxn ang="0">
                <a:pos x="680" y="1112"/>
              </a:cxn>
              <a:cxn ang="0">
                <a:pos x="672" y="912"/>
              </a:cxn>
              <a:cxn ang="0">
                <a:pos x="656" y="784"/>
              </a:cxn>
              <a:cxn ang="0">
                <a:pos x="544" y="768"/>
              </a:cxn>
              <a:cxn ang="0">
                <a:pos x="552" y="720"/>
              </a:cxn>
              <a:cxn ang="0">
                <a:pos x="568" y="328"/>
              </a:cxn>
              <a:cxn ang="0">
                <a:pos x="592" y="240"/>
              </a:cxn>
              <a:cxn ang="0">
                <a:pos x="656" y="192"/>
              </a:cxn>
              <a:cxn ang="0">
                <a:pos x="712" y="136"/>
              </a:cxn>
              <a:cxn ang="0">
                <a:pos x="736" y="80"/>
              </a:cxn>
              <a:cxn ang="0">
                <a:pos x="784" y="0"/>
              </a:cxn>
              <a:cxn ang="0">
                <a:pos x="912" y="40"/>
              </a:cxn>
              <a:cxn ang="0">
                <a:pos x="976" y="56"/>
              </a:cxn>
              <a:cxn ang="0">
                <a:pos x="976" y="24"/>
              </a:cxn>
            </a:cxnLst>
            <a:rect l="0" t="0" r="r" b="b"/>
            <a:pathLst>
              <a:path w="985" h="2032">
                <a:moveTo>
                  <a:pt x="296" y="2032"/>
                </a:moveTo>
                <a:cubicBezTo>
                  <a:pt x="301" y="1990"/>
                  <a:pt x="315" y="1913"/>
                  <a:pt x="288" y="1872"/>
                </a:cubicBezTo>
                <a:cubicBezTo>
                  <a:pt x="276" y="1854"/>
                  <a:pt x="234" y="1844"/>
                  <a:pt x="216" y="1832"/>
                </a:cubicBezTo>
                <a:cubicBezTo>
                  <a:pt x="189" y="1792"/>
                  <a:pt x="144" y="1763"/>
                  <a:pt x="104" y="1736"/>
                </a:cubicBezTo>
                <a:cubicBezTo>
                  <a:pt x="88" y="1725"/>
                  <a:pt x="72" y="1715"/>
                  <a:pt x="56" y="1704"/>
                </a:cubicBezTo>
                <a:cubicBezTo>
                  <a:pt x="48" y="1699"/>
                  <a:pt x="32" y="1688"/>
                  <a:pt x="32" y="1688"/>
                </a:cubicBezTo>
                <a:cubicBezTo>
                  <a:pt x="23" y="1662"/>
                  <a:pt x="9" y="1642"/>
                  <a:pt x="0" y="1616"/>
                </a:cubicBezTo>
                <a:cubicBezTo>
                  <a:pt x="3" y="1595"/>
                  <a:pt x="2" y="1573"/>
                  <a:pt x="8" y="1552"/>
                </a:cubicBezTo>
                <a:cubicBezTo>
                  <a:pt x="19" y="1513"/>
                  <a:pt x="89" y="1501"/>
                  <a:pt x="120" y="1496"/>
                </a:cubicBezTo>
                <a:cubicBezTo>
                  <a:pt x="178" y="1457"/>
                  <a:pt x="117" y="1487"/>
                  <a:pt x="152" y="1504"/>
                </a:cubicBezTo>
                <a:cubicBezTo>
                  <a:pt x="162" y="1509"/>
                  <a:pt x="195" y="1482"/>
                  <a:pt x="200" y="1480"/>
                </a:cubicBezTo>
                <a:cubicBezTo>
                  <a:pt x="230" y="1465"/>
                  <a:pt x="265" y="1466"/>
                  <a:pt x="296" y="1456"/>
                </a:cubicBezTo>
                <a:cubicBezTo>
                  <a:pt x="338" y="1393"/>
                  <a:pt x="399" y="1446"/>
                  <a:pt x="456" y="1408"/>
                </a:cubicBezTo>
                <a:cubicBezTo>
                  <a:pt x="478" y="1393"/>
                  <a:pt x="528" y="1376"/>
                  <a:pt x="528" y="1376"/>
                </a:cubicBezTo>
                <a:cubicBezTo>
                  <a:pt x="538" y="1337"/>
                  <a:pt x="547" y="1332"/>
                  <a:pt x="584" y="1320"/>
                </a:cubicBezTo>
                <a:cubicBezTo>
                  <a:pt x="603" y="1263"/>
                  <a:pt x="586" y="1281"/>
                  <a:pt x="624" y="1256"/>
                </a:cubicBezTo>
                <a:cubicBezTo>
                  <a:pt x="644" y="1226"/>
                  <a:pt x="653" y="1194"/>
                  <a:pt x="664" y="1160"/>
                </a:cubicBezTo>
                <a:cubicBezTo>
                  <a:pt x="669" y="1144"/>
                  <a:pt x="680" y="1112"/>
                  <a:pt x="680" y="1112"/>
                </a:cubicBezTo>
                <a:cubicBezTo>
                  <a:pt x="677" y="1045"/>
                  <a:pt x="672" y="979"/>
                  <a:pt x="672" y="912"/>
                </a:cubicBezTo>
                <a:cubicBezTo>
                  <a:pt x="672" y="873"/>
                  <a:pt x="696" y="816"/>
                  <a:pt x="656" y="784"/>
                </a:cubicBezTo>
                <a:cubicBezTo>
                  <a:pt x="627" y="760"/>
                  <a:pt x="582" y="771"/>
                  <a:pt x="544" y="768"/>
                </a:cubicBezTo>
                <a:cubicBezTo>
                  <a:pt x="577" y="718"/>
                  <a:pt x="552" y="770"/>
                  <a:pt x="552" y="720"/>
                </a:cubicBezTo>
                <a:cubicBezTo>
                  <a:pt x="552" y="368"/>
                  <a:pt x="522" y="467"/>
                  <a:pt x="568" y="328"/>
                </a:cubicBezTo>
                <a:cubicBezTo>
                  <a:pt x="555" y="289"/>
                  <a:pt x="557" y="263"/>
                  <a:pt x="592" y="240"/>
                </a:cubicBezTo>
                <a:cubicBezTo>
                  <a:pt x="611" y="211"/>
                  <a:pt x="628" y="211"/>
                  <a:pt x="656" y="192"/>
                </a:cubicBezTo>
                <a:cubicBezTo>
                  <a:pt x="667" y="160"/>
                  <a:pt x="680" y="147"/>
                  <a:pt x="712" y="136"/>
                </a:cubicBezTo>
                <a:cubicBezTo>
                  <a:pt x="733" y="51"/>
                  <a:pt x="704" y="151"/>
                  <a:pt x="736" y="80"/>
                </a:cubicBezTo>
                <a:cubicBezTo>
                  <a:pt x="755" y="36"/>
                  <a:pt x="741" y="14"/>
                  <a:pt x="784" y="0"/>
                </a:cubicBezTo>
                <a:cubicBezTo>
                  <a:pt x="852" y="10"/>
                  <a:pt x="855" y="21"/>
                  <a:pt x="912" y="40"/>
                </a:cubicBezTo>
                <a:cubicBezTo>
                  <a:pt x="922" y="69"/>
                  <a:pt x="922" y="95"/>
                  <a:pt x="976" y="56"/>
                </a:cubicBezTo>
                <a:cubicBezTo>
                  <a:pt x="985" y="50"/>
                  <a:pt x="976" y="35"/>
                  <a:pt x="976" y="24"/>
                </a:cubicBezTo>
              </a:path>
            </a:pathLst>
          </a:custGeom>
          <a:noFill/>
          <a:ln w="28575" cmpd="sng">
            <a:solidFill>
              <a:srgbClr val="0000FF"/>
            </a:solidFill>
            <a:round/>
            <a:headEnd/>
            <a:tailEnd/>
          </a:ln>
          <a:effectLst/>
        </p:spPr>
        <p:txBody>
          <a:bodyPr/>
          <a:lstStyle/>
          <a:p>
            <a:endParaRPr lang="en-US"/>
          </a:p>
        </p:txBody>
      </p:sp>
      <p:sp>
        <p:nvSpPr>
          <p:cNvPr id="585741" name="Rectangle 13"/>
          <p:cNvSpPr>
            <a:spLocks noChangeArrowheads="1"/>
          </p:cNvSpPr>
          <p:nvPr/>
        </p:nvSpPr>
        <p:spPr bwMode="auto">
          <a:xfrm>
            <a:off x="304800" y="381000"/>
            <a:ext cx="8458200" cy="396875"/>
          </a:xfrm>
          <a:prstGeom prst="rect">
            <a:avLst/>
          </a:prstGeom>
          <a:noFill/>
          <a:ln w="9525">
            <a:noFill/>
            <a:miter lim="800000"/>
            <a:headEnd/>
            <a:tailEnd/>
          </a:ln>
          <a:effectLst/>
        </p:spPr>
        <p:txBody>
          <a:bodyPr>
            <a:spAutoFit/>
          </a:bodyPr>
          <a:lstStyle/>
          <a:p>
            <a:r>
              <a:rPr lang="en-US" sz="2000" b="1">
                <a:solidFill>
                  <a:srgbClr val="FF0066"/>
                </a:solidFill>
              </a:rPr>
              <a:t>Dòng sông nào chảy qua thành phố Huế? Chỉ hướng chảy của dòng sông?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85739"/>
                                        </p:tgtEl>
                                        <p:attrNameLst>
                                          <p:attrName>style.visibility</p:attrName>
                                        </p:attrNameLst>
                                      </p:cBhvr>
                                      <p:to>
                                        <p:strVal val="visible"/>
                                      </p:to>
                                    </p:set>
                                    <p:animEffect transition="in" filter="wheel(4)">
                                      <p:cBhvr>
                                        <p:cTn id="7" dur="2000"/>
                                        <p:tgtEl>
                                          <p:spTgt spid="585739"/>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85736"/>
                                        </p:tgtEl>
                                        <p:attrNameLst>
                                          <p:attrName>style.visibility</p:attrName>
                                        </p:attrNameLst>
                                      </p:cBhvr>
                                      <p:to>
                                        <p:strVal val="visible"/>
                                      </p:to>
                                    </p:set>
                                    <p:anim calcmode="lin" valueType="num">
                                      <p:cBhvr>
                                        <p:cTn id="10" dur="500" fill="hold"/>
                                        <p:tgtEl>
                                          <p:spTgt spid="585736"/>
                                        </p:tgtEl>
                                        <p:attrNameLst>
                                          <p:attrName>ppt_w</p:attrName>
                                        </p:attrNameLst>
                                      </p:cBhvr>
                                      <p:tavLst>
                                        <p:tav tm="0">
                                          <p:val>
                                            <p:fltVal val="0"/>
                                          </p:val>
                                        </p:tav>
                                        <p:tav tm="100000">
                                          <p:val>
                                            <p:strVal val="#ppt_w"/>
                                          </p:val>
                                        </p:tav>
                                      </p:tavLst>
                                    </p:anim>
                                    <p:anim calcmode="lin" valueType="num">
                                      <p:cBhvr>
                                        <p:cTn id="11" dur="500" fill="hold"/>
                                        <p:tgtEl>
                                          <p:spTgt spid="585736"/>
                                        </p:tgtEl>
                                        <p:attrNameLst>
                                          <p:attrName>ppt_h</p:attrName>
                                        </p:attrNameLst>
                                      </p:cBhvr>
                                      <p:tavLst>
                                        <p:tav tm="0">
                                          <p:val>
                                            <p:fltVal val="0"/>
                                          </p:val>
                                        </p:tav>
                                        <p:tav tm="100000">
                                          <p:val>
                                            <p:strVal val="#ppt_h"/>
                                          </p:val>
                                        </p:tav>
                                      </p:tavLst>
                                    </p:anim>
                                    <p:animEffect transition="in" filter="fade">
                                      <p:cBhvr>
                                        <p:cTn id="12" dur="500"/>
                                        <p:tgtEl>
                                          <p:spTgt spid="5857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5741"/>
                                        </p:tgtEl>
                                        <p:attrNameLst>
                                          <p:attrName>style.visibility</p:attrName>
                                        </p:attrNameLst>
                                      </p:cBhvr>
                                      <p:to>
                                        <p:strVal val="visible"/>
                                      </p:to>
                                    </p:set>
                                    <p:animEffect transition="in" filter="box(in)">
                                      <p:cBhvr>
                                        <p:cTn id="17" dur="500"/>
                                        <p:tgtEl>
                                          <p:spTgt spid="585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repeatCount="indefinite" fill="hold" grpId="0" nodeType="clickEffect">
                                  <p:stCondLst>
                                    <p:cond delay="0"/>
                                  </p:stCondLst>
                                  <p:childTnLst>
                                    <p:set>
                                      <p:cBhvr>
                                        <p:cTn id="21" dur="1" fill="hold">
                                          <p:stCondLst>
                                            <p:cond delay="0"/>
                                          </p:stCondLst>
                                        </p:cTn>
                                        <p:tgtEl>
                                          <p:spTgt spid="585740"/>
                                        </p:tgtEl>
                                        <p:attrNameLst>
                                          <p:attrName>style.visibility</p:attrName>
                                        </p:attrNameLst>
                                      </p:cBhvr>
                                      <p:to>
                                        <p:strVal val="visible"/>
                                      </p:to>
                                    </p:set>
                                    <p:animEffect transition="in" filter="wipe(down)">
                                      <p:cBhvr>
                                        <p:cTn id="22" dur="5000"/>
                                        <p:tgtEl>
                                          <p:spTgt spid="5857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585740"/>
                                        </p:tgtEl>
                                        <p:attrNameLst>
                                          <p:attrName>style.visibility</p:attrName>
                                        </p:attrNameLst>
                                      </p:cBhvr>
                                      <p:to>
                                        <p:strVal val="visible"/>
                                      </p:to>
                                    </p:set>
                                    <p:animEffect transition="in" filter="box(in)">
                                      <p:cBhvr>
                                        <p:cTn id="27" dur="500"/>
                                        <p:tgtEl>
                                          <p:spTgt spid="585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6" grpId="0"/>
      <p:bldP spid="585740" grpId="0" animBg="1"/>
      <p:bldP spid="585740" grpId="1" animBg="1"/>
      <p:bldP spid="5857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2" name="Rectangle 6"/>
          <p:cNvSpPr>
            <a:spLocks noGrp="1" noChangeArrowheads="1"/>
          </p:cNvSpPr>
          <p:nvPr>
            <p:ph type="title"/>
          </p:nvPr>
        </p:nvSpPr>
        <p:spPr>
          <a:xfrm>
            <a:off x="381000" y="1676400"/>
            <a:ext cx="8229600" cy="1143000"/>
          </a:xfrm>
        </p:spPr>
        <p:txBody>
          <a:bodyPr/>
          <a:lstStyle/>
          <a:p>
            <a:r>
              <a:rPr lang="en-US" sz="4000">
                <a:solidFill>
                  <a:srgbClr val="FF00FF"/>
                </a:solidFill>
                <a:latin typeface="Times New Roman" pitchFamily="18" charset="0"/>
              </a:rPr>
              <a:t>   </a:t>
            </a:r>
            <a:r>
              <a:rPr lang="en-US" sz="2400">
                <a:solidFill>
                  <a:srgbClr val="0000FF"/>
                </a:solidFill>
                <a:latin typeface="Times New Roman" pitchFamily="18" charset="0"/>
              </a:rPr>
              <a:t>Sông Hương là dòng sông thơ mộng chảy qua thành phố Huế.</a:t>
            </a:r>
            <a:br>
              <a:rPr lang="en-US" sz="2400">
                <a:solidFill>
                  <a:srgbClr val="0000FF"/>
                </a:solidFill>
                <a:latin typeface="Times New Roman" pitchFamily="18" charset="0"/>
              </a:rPr>
            </a:br>
            <a:endParaRPr lang="en-US" sz="2400">
              <a:solidFill>
                <a:srgbClr val="0000FF"/>
              </a:solidFill>
              <a:latin typeface="Times New Roman" pitchFamily="18" charset="0"/>
            </a:endParaRPr>
          </a:p>
        </p:txBody>
      </p:sp>
      <p:pic>
        <p:nvPicPr>
          <p:cNvPr id="613383" name="Picture 7" descr="Songhuong"/>
          <p:cNvPicPr>
            <a:picLocks noChangeAspect="1" noChangeArrowheads="1"/>
          </p:cNvPicPr>
          <p:nvPr/>
        </p:nvPicPr>
        <p:blipFill>
          <a:blip r:embed="rId3"/>
          <a:srcRect/>
          <a:stretch>
            <a:fillRect/>
          </a:stretch>
        </p:blipFill>
        <p:spPr bwMode="auto">
          <a:xfrm>
            <a:off x="0" y="2819400"/>
            <a:ext cx="4648200" cy="3276600"/>
          </a:xfrm>
          <a:prstGeom prst="rect">
            <a:avLst/>
          </a:prstGeom>
          <a:noFill/>
          <a:ln w="9525">
            <a:noFill/>
            <a:miter lim="800000"/>
            <a:headEnd/>
            <a:tailEnd/>
          </a:ln>
          <a:effectLst/>
        </p:spPr>
      </p:pic>
      <p:sp>
        <p:nvSpPr>
          <p:cNvPr id="613384" name="Rectangle 8"/>
          <p:cNvSpPr>
            <a:spLocks noChangeArrowheads="1"/>
          </p:cNvSpPr>
          <p:nvPr/>
        </p:nvSpPr>
        <p:spPr bwMode="auto">
          <a:xfrm>
            <a:off x="914400" y="1066800"/>
            <a:ext cx="2743200" cy="701675"/>
          </a:xfrm>
          <a:prstGeom prst="rect">
            <a:avLst/>
          </a:prstGeom>
          <a:noFill/>
          <a:ln w="9525">
            <a:noFill/>
            <a:miter lim="800000"/>
            <a:headEnd/>
            <a:tailEnd/>
          </a:ln>
          <a:effectLst/>
        </p:spPr>
        <p:txBody>
          <a:bodyPr>
            <a:spAutoFit/>
          </a:bodyPr>
          <a:lstStyle/>
          <a:p>
            <a:r>
              <a:rPr lang="en-US" sz="1800">
                <a:solidFill>
                  <a:srgbClr val="FF00FF"/>
                </a:solidFill>
              </a:rPr>
              <a:t>      </a:t>
            </a:r>
            <a:r>
              <a:rPr lang="en-US" b="1" u="sng">
                <a:solidFill>
                  <a:srgbClr val="0000FF"/>
                </a:solidFill>
              </a:rPr>
              <a:t>Kết  luận</a:t>
            </a:r>
            <a:r>
              <a:rPr lang="en-US">
                <a:solidFill>
                  <a:srgbClr val="0000FF"/>
                </a:solidFill>
              </a:rPr>
              <a:t>:</a:t>
            </a:r>
          </a:p>
        </p:txBody>
      </p:sp>
      <p:pic>
        <p:nvPicPr>
          <p:cNvPr id="613388" name="Picture 12" descr="POINSET2"/>
          <p:cNvPicPr>
            <a:picLocks noChangeAspect="1" noChangeArrowheads="1"/>
          </p:cNvPicPr>
          <p:nvPr/>
        </p:nvPicPr>
        <p:blipFill>
          <a:blip r:embed="rId4"/>
          <a:srcRect/>
          <a:stretch>
            <a:fillRect/>
          </a:stretch>
        </p:blipFill>
        <p:spPr bwMode="auto">
          <a:xfrm>
            <a:off x="0" y="0"/>
            <a:ext cx="1652588" cy="1828800"/>
          </a:xfrm>
          <a:prstGeom prst="rect">
            <a:avLst/>
          </a:prstGeom>
          <a:noFill/>
        </p:spPr>
      </p:pic>
      <p:pic>
        <p:nvPicPr>
          <p:cNvPr id="613389" name="Picture 13" descr="POINSET2"/>
          <p:cNvPicPr>
            <a:picLocks noChangeAspect="1" noChangeArrowheads="1"/>
          </p:cNvPicPr>
          <p:nvPr/>
        </p:nvPicPr>
        <p:blipFill>
          <a:blip r:embed="rId4"/>
          <a:srcRect/>
          <a:stretch>
            <a:fillRect/>
          </a:stretch>
        </p:blipFill>
        <p:spPr bwMode="auto">
          <a:xfrm rot="5400000">
            <a:off x="7403306" y="-88106"/>
            <a:ext cx="1652588" cy="1828800"/>
          </a:xfrm>
          <a:prstGeom prst="rect">
            <a:avLst/>
          </a:prstGeom>
          <a:noFill/>
        </p:spPr>
      </p:pic>
      <p:pic>
        <p:nvPicPr>
          <p:cNvPr id="613390" name="Picture 14" descr="song H nui Ngư"/>
          <p:cNvPicPr>
            <a:picLocks noChangeAspect="1" noChangeArrowheads="1"/>
          </p:cNvPicPr>
          <p:nvPr/>
        </p:nvPicPr>
        <p:blipFill>
          <a:blip r:embed="rId5"/>
          <a:srcRect/>
          <a:stretch>
            <a:fillRect/>
          </a:stretch>
        </p:blipFill>
        <p:spPr bwMode="auto">
          <a:xfrm>
            <a:off x="4648200" y="2819400"/>
            <a:ext cx="44958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3382"/>
                                        </p:tgtEl>
                                        <p:attrNameLst>
                                          <p:attrName>style.visibility</p:attrName>
                                        </p:attrNameLst>
                                      </p:cBhvr>
                                      <p:to>
                                        <p:strVal val="visible"/>
                                      </p:to>
                                    </p:set>
                                    <p:anim to="" calcmode="lin" valueType="num">
                                      <p:cBhvr>
                                        <p:cTn id="7" dur="1" fill="hold"/>
                                        <p:tgtEl>
                                          <p:spTgt spid="6133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13383"/>
                                        </p:tgtEl>
                                        <p:attrNameLst>
                                          <p:attrName>style.visibility</p:attrName>
                                        </p:attrNameLst>
                                      </p:cBhvr>
                                      <p:to>
                                        <p:strVal val="visible"/>
                                      </p:to>
                                    </p:set>
                                    <p:animEffect transition="in" filter="wheel(4)">
                                      <p:cBhvr>
                                        <p:cTn id="12" dur="2000"/>
                                        <p:tgtEl>
                                          <p:spTgt spid="61338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13390"/>
                                        </p:tgtEl>
                                        <p:attrNameLst>
                                          <p:attrName>style.visibility</p:attrName>
                                        </p:attrNameLst>
                                      </p:cBhvr>
                                      <p:to>
                                        <p:strVal val="visible"/>
                                      </p:to>
                                    </p:set>
                                    <p:animEffect transition="in" filter="wheel(4)">
                                      <p:cBhvr>
                                        <p:cTn id="17" dur="2000"/>
                                        <p:tgtEl>
                                          <p:spTgt spid="61339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613384"/>
                                        </p:tgtEl>
                                        <p:attrNameLst>
                                          <p:attrName>style.visibility</p:attrName>
                                        </p:attrNameLst>
                                      </p:cBhvr>
                                      <p:to>
                                        <p:strVal val="visible"/>
                                      </p:to>
                                    </p:set>
                                    <p:anim calcmode="lin" valueType="num">
                                      <p:cBhvr>
                                        <p:cTn id="22" dur="1000" fill="hold"/>
                                        <p:tgtEl>
                                          <p:spTgt spid="613384"/>
                                        </p:tgtEl>
                                        <p:attrNameLst>
                                          <p:attrName>ppt_w</p:attrName>
                                        </p:attrNameLst>
                                      </p:cBhvr>
                                      <p:tavLst>
                                        <p:tav tm="0">
                                          <p:val>
                                            <p:fltVal val="0"/>
                                          </p:val>
                                        </p:tav>
                                        <p:tav tm="100000">
                                          <p:val>
                                            <p:strVal val="#ppt_w"/>
                                          </p:val>
                                        </p:tav>
                                      </p:tavLst>
                                    </p:anim>
                                    <p:anim calcmode="lin" valueType="num">
                                      <p:cBhvr>
                                        <p:cTn id="23" dur="1000" fill="hold"/>
                                        <p:tgtEl>
                                          <p:spTgt spid="613384"/>
                                        </p:tgtEl>
                                        <p:attrNameLst>
                                          <p:attrName>ppt_h</p:attrName>
                                        </p:attrNameLst>
                                      </p:cBhvr>
                                      <p:tavLst>
                                        <p:tav tm="0">
                                          <p:val>
                                            <p:fltVal val="0"/>
                                          </p:val>
                                        </p:tav>
                                        <p:tav tm="100000">
                                          <p:val>
                                            <p:strVal val="#ppt_h"/>
                                          </p:val>
                                        </p:tav>
                                      </p:tavLst>
                                    </p:anim>
                                    <p:anim calcmode="lin" valueType="num">
                                      <p:cBhvr>
                                        <p:cTn id="24" dur="1000" fill="hold"/>
                                        <p:tgtEl>
                                          <p:spTgt spid="613384"/>
                                        </p:tgtEl>
                                        <p:attrNameLst>
                                          <p:attrName>style.rotation</p:attrName>
                                        </p:attrNameLst>
                                      </p:cBhvr>
                                      <p:tavLst>
                                        <p:tav tm="0">
                                          <p:val>
                                            <p:fltVal val="90"/>
                                          </p:val>
                                        </p:tav>
                                        <p:tav tm="100000">
                                          <p:val>
                                            <p:fltVal val="0"/>
                                          </p:val>
                                        </p:tav>
                                      </p:tavLst>
                                    </p:anim>
                                    <p:animEffect transition="in" filter="fade">
                                      <p:cBhvr>
                                        <p:cTn id="25" dur="1000"/>
                                        <p:tgtEl>
                                          <p:spTgt spid="613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2" grpId="0"/>
      <p:bldP spid="6133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026" name="Object 2"/>
          <p:cNvGraphicFramePr>
            <a:graphicFrameLocks noChangeAspect="1"/>
          </p:cNvGraphicFramePr>
          <p:nvPr>
            <p:ph sz="half" idx="1"/>
          </p:nvPr>
        </p:nvGraphicFramePr>
        <p:xfrm>
          <a:off x="0" y="1371600"/>
          <a:ext cx="9144000" cy="4876800"/>
        </p:xfrm>
        <a:graphic>
          <a:graphicData uri="http://schemas.openxmlformats.org/presentationml/2006/ole">
            <p:oleObj spid="_x0000_s257026" name="Photo Editor Photo" r:id="rId4" imgW="3971429" imgH="2295238" progId="MSPhotoEd.3">
              <p:embed/>
            </p:oleObj>
          </a:graphicData>
        </a:graphic>
      </p:graphicFrame>
      <p:sp>
        <p:nvSpPr>
          <p:cNvPr id="257027" name="Rectangle 3"/>
          <p:cNvSpPr>
            <a:spLocks noGrp="1" noChangeArrowheads="1"/>
          </p:cNvSpPr>
          <p:nvPr>
            <p:ph type="title"/>
          </p:nvPr>
        </p:nvSpPr>
        <p:spPr>
          <a:xfrm>
            <a:off x="2133600" y="6400800"/>
            <a:ext cx="4038600" cy="381000"/>
          </a:xfrm>
        </p:spPr>
        <p:txBody>
          <a:bodyPr/>
          <a:lstStyle/>
          <a:p>
            <a:r>
              <a:rPr lang="en-US" sz="2800">
                <a:solidFill>
                  <a:srgbClr val="CC0000"/>
                </a:solidFill>
              </a:rPr>
              <a:t>Lược đồ thành phố Huế</a:t>
            </a:r>
          </a:p>
        </p:txBody>
      </p:sp>
      <p:sp>
        <p:nvSpPr>
          <p:cNvPr id="257028" name="Rectangle 4"/>
          <p:cNvSpPr>
            <a:spLocks noGrp="1" noChangeArrowheads="1"/>
          </p:cNvSpPr>
          <p:nvPr>
            <p:ph type="body" sz="half" idx="2"/>
          </p:nvPr>
        </p:nvSpPr>
        <p:spPr>
          <a:xfrm>
            <a:off x="609600" y="0"/>
            <a:ext cx="8077200" cy="1905000"/>
          </a:xfrm>
          <a:ln/>
        </p:spPr>
        <p:txBody>
          <a:bodyPr/>
          <a:lstStyle/>
          <a:p>
            <a:pPr>
              <a:lnSpc>
                <a:spcPct val="90000"/>
              </a:lnSpc>
              <a:buFont typeface="Wingdings" pitchFamily="2" charset="2"/>
              <a:buNone/>
            </a:pPr>
            <a:r>
              <a:rPr lang="en-US" sz="2800" b="1">
                <a:solidFill>
                  <a:srgbClr val="3CE9F2"/>
                </a:solidFill>
                <a:latin typeface="Times New Roman" pitchFamily="18" charset="0"/>
              </a:rPr>
              <a:t>			</a:t>
            </a:r>
            <a:r>
              <a:rPr lang="en-US" sz="2800" u="sng">
                <a:solidFill>
                  <a:srgbClr val="0000FF"/>
                </a:solidFill>
                <a:latin typeface="Times New Roman" pitchFamily="18" charset="0"/>
              </a:rPr>
              <a:t>Thảo luận nhóm đôi: </a:t>
            </a:r>
          </a:p>
          <a:p>
            <a:pPr>
              <a:lnSpc>
                <a:spcPct val="90000"/>
              </a:lnSpc>
              <a:buFont typeface="Wingdings" pitchFamily="2" charset="2"/>
              <a:buNone/>
            </a:pPr>
            <a:r>
              <a:rPr lang="en-US" sz="2800">
                <a:solidFill>
                  <a:srgbClr val="CC0000"/>
                </a:solidFill>
                <a:latin typeface="Times New Roman" pitchFamily="18" charset="0"/>
              </a:rPr>
              <a:t>Đi thuyền theo dòng  sông Hương chúng ta có thể đến tham quan những địa điểm du lịch nào?</a:t>
            </a:r>
          </a:p>
          <a:p>
            <a:pPr>
              <a:lnSpc>
                <a:spcPct val="90000"/>
              </a:lnSpc>
              <a:buFont typeface="Wingdings" pitchFamily="2" charset="2"/>
              <a:buNone/>
            </a:pPr>
            <a:endParaRPr lang="en-US" sz="2800">
              <a:solidFill>
                <a:srgbClr val="CC0000"/>
              </a:solidFill>
              <a:latin typeface="Times New Roman" pitchFamily="18" charset="0"/>
            </a:endParaRPr>
          </a:p>
        </p:txBody>
      </p:sp>
      <p:sp>
        <p:nvSpPr>
          <p:cNvPr id="257075" name="AutoShape 51"/>
          <p:cNvSpPr>
            <a:spLocks noChangeArrowheads="1"/>
          </p:cNvSpPr>
          <p:nvPr/>
        </p:nvSpPr>
        <p:spPr bwMode="auto">
          <a:xfrm>
            <a:off x="3657600" y="5334000"/>
            <a:ext cx="228600" cy="217488"/>
          </a:xfrm>
          <a:prstGeom prst="star5">
            <a:avLst/>
          </a:prstGeom>
          <a:solidFill>
            <a:srgbClr val="00FF00"/>
          </a:solidFill>
          <a:ln w="9525">
            <a:solidFill>
              <a:schemeClr val="tx1"/>
            </a:solidFill>
            <a:miter lim="800000"/>
            <a:headEnd/>
            <a:tailEnd/>
          </a:ln>
          <a:effectLst/>
        </p:spPr>
        <p:txBody>
          <a:bodyPr wrap="none" anchor="ctr"/>
          <a:lstStyle/>
          <a:p>
            <a:endParaRPr lang="en-US"/>
          </a:p>
        </p:txBody>
      </p:sp>
      <p:sp>
        <p:nvSpPr>
          <p:cNvPr id="257077" name="AutoShape 53"/>
          <p:cNvSpPr>
            <a:spLocks noChangeArrowheads="1"/>
          </p:cNvSpPr>
          <p:nvPr/>
        </p:nvSpPr>
        <p:spPr bwMode="auto">
          <a:xfrm>
            <a:off x="4495800" y="4495800"/>
            <a:ext cx="228600" cy="217488"/>
          </a:xfrm>
          <a:prstGeom prst="star5">
            <a:avLst/>
          </a:prstGeom>
          <a:solidFill>
            <a:srgbClr val="00FF00"/>
          </a:solidFill>
          <a:ln w="9525">
            <a:solidFill>
              <a:srgbClr val="000000"/>
            </a:solidFill>
            <a:miter lim="800000"/>
            <a:headEnd/>
            <a:tailEnd/>
          </a:ln>
          <a:effectLst/>
        </p:spPr>
        <p:txBody>
          <a:bodyPr wrap="none" anchor="ctr"/>
          <a:lstStyle/>
          <a:p>
            <a:pPr algn="ctr"/>
            <a:endParaRPr lang="en-US" sz="4800">
              <a:solidFill>
                <a:srgbClr val="0000CC"/>
              </a:solidFill>
            </a:endParaRPr>
          </a:p>
        </p:txBody>
      </p:sp>
      <p:sp>
        <p:nvSpPr>
          <p:cNvPr id="257095" name="AutoShape 71"/>
          <p:cNvSpPr>
            <a:spLocks noChangeArrowheads="1"/>
          </p:cNvSpPr>
          <p:nvPr/>
        </p:nvSpPr>
        <p:spPr bwMode="auto">
          <a:xfrm flipH="1">
            <a:off x="3124200" y="5943600"/>
            <a:ext cx="228600" cy="141288"/>
          </a:xfrm>
          <a:prstGeom prst="star5">
            <a:avLst/>
          </a:prstGeom>
          <a:solidFill>
            <a:srgbClr val="00FF00"/>
          </a:solidFill>
          <a:ln w="9525">
            <a:solidFill>
              <a:schemeClr val="tx1"/>
            </a:solidFill>
            <a:miter lim="800000"/>
            <a:headEnd/>
            <a:tailEnd/>
          </a:ln>
          <a:effectLst/>
        </p:spPr>
        <p:txBody>
          <a:bodyPr wrap="none" anchor="ctr"/>
          <a:lstStyle/>
          <a:p>
            <a:endParaRPr lang="en-US"/>
          </a:p>
        </p:txBody>
      </p:sp>
      <p:sp>
        <p:nvSpPr>
          <p:cNvPr id="257097" name="AutoShape 73"/>
          <p:cNvSpPr>
            <a:spLocks noChangeArrowheads="1"/>
          </p:cNvSpPr>
          <p:nvPr/>
        </p:nvSpPr>
        <p:spPr bwMode="auto">
          <a:xfrm>
            <a:off x="4191000" y="4191000"/>
            <a:ext cx="228600" cy="217488"/>
          </a:xfrm>
          <a:prstGeom prst="star5">
            <a:avLst/>
          </a:prstGeom>
          <a:solidFill>
            <a:srgbClr val="00FF00"/>
          </a:solidFill>
          <a:ln w="9525">
            <a:solidFill>
              <a:schemeClr val="tx1"/>
            </a:solidFill>
            <a:miter lim="800000"/>
            <a:headEnd/>
            <a:tailEnd/>
          </a:ln>
          <a:effectLst/>
        </p:spPr>
        <p:txBody>
          <a:bodyPr wrap="none" anchor="ctr"/>
          <a:lstStyle/>
          <a:p>
            <a:endParaRPr lang="en-US"/>
          </a:p>
        </p:txBody>
      </p:sp>
      <p:sp>
        <p:nvSpPr>
          <p:cNvPr id="257118" name="AutoShape 94"/>
          <p:cNvSpPr>
            <a:spLocks noChangeArrowheads="1"/>
          </p:cNvSpPr>
          <p:nvPr/>
        </p:nvSpPr>
        <p:spPr bwMode="auto">
          <a:xfrm>
            <a:off x="3124200" y="4648200"/>
            <a:ext cx="228600" cy="217488"/>
          </a:xfrm>
          <a:prstGeom prst="star5">
            <a:avLst/>
          </a:prstGeom>
          <a:solidFill>
            <a:srgbClr val="00FF00"/>
          </a:solidFill>
          <a:ln w="9525">
            <a:solidFill>
              <a:srgbClr val="000000"/>
            </a:solidFill>
            <a:miter lim="800000"/>
            <a:headEnd/>
            <a:tailEnd/>
          </a:ln>
          <a:effectLst/>
        </p:spPr>
        <p:txBody>
          <a:bodyPr wrap="none" anchor="ctr"/>
          <a:lstStyle/>
          <a:p>
            <a:pPr algn="ctr"/>
            <a:endParaRPr lang="en-US" sz="4800">
              <a:solidFill>
                <a:srgbClr val="0000CC"/>
              </a:solidFill>
            </a:endParaRPr>
          </a:p>
        </p:txBody>
      </p:sp>
      <p:sp>
        <p:nvSpPr>
          <p:cNvPr id="257146" name="AutoShape 122"/>
          <p:cNvSpPr>
            <a:spLocks noChangeArrowheads="1"/>
          </p:cNvSpPr>
          <p:nvPr/>
        </p:nvSpPr>
        <p:spPr bwMode="auto">
          <a:xfrm>
            <a:off x="4648200" y="4267200"/>
            <a:ext cx="228600" cy="217488"/>
          </a:xfrm>
          <a:prstGeom prst="star5">
            <a:avLst/>
          </a:prstGeom>
          <a:solidFill>
            <a:srgbClr val="00FF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wedge">
                                      <p:cBhvr>
                                        <p:cTn id="7" dur="2000"/>
                                        <p:tgtEl>
                                          <p:spTgt spid="257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7027"/>
                                        </p:tgtEl>
                                        <p:attrNameLst>
                                          <p:attrName>style.visibility</p:attrName>
                                        </p:attrNameLst>
                                      </p:cBhvr>
                                      <p:to>
                                        <p:strVal val="visible"/>
                                      </p:to>
                                    </p:set>
                                    <p:anim calcmode="lin" valueType="num">
                                      <p:cBhvr additive="base">
                                        <p:cTn id="12" dur="500" fill="hold"/>
                                        <p:tgtEl>
                                          <p:spTgt spid="257027"/>
                                        </p:tgtEl>
                                        <p:attrNameLst>
                                          <p:attrName>ppt_x</p:attrName>
                                        </p:attrNameLst>
                                      </p:cBhvr>
                                      <p:tavLst>
                                        <p:tav tm="0">
                                          <p:val>
                                            <p:strVal val="#ppt_x"/>
                                          </p:val>
                                        </p:tav>
                                        <p:tav tm="100000">
                                          <p:val>
                                            <p:strVal val="#ppt_x"/>
                                          </p:val>
                                        </p:tav>
                                      </p:tavLst>
                                    </p:anim>
                                    <p:anim calcmode="lin" valueType="num">
                                      <p:cBhvr additive="base">
                                        <p:cTn id="13" dur="500" fill="hold"/>
                                        <p:tgtEl>
                                          <p:spTgt spid="257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7028">
                                            <p:txEl>
                                              <p:pRg st="0" end="0"/>
                                            </p:txEl>
                                          </p:spTgt>
                                        </p:tgtEl>
                                        <p:attrNameLst>
                                          <p:attrName>style.visibility</p:attrName>
                                        </p:attrNameLst>
                                      </p:cBhvr>
                                      <p:to>
                                        <p:strVal val="visible"/>
                                      </p:to>
                                    </p:set>
                                    <p:anim calcmode="lin" valueType="num">
                                      <p:cBhvr additive="base">
                                        <p:cTn id="18" dur="500" fill="hold"/>
                                        <p:tgtEl>
                                          <p:spTgt spid="25702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70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7028">
                                            <p:txEl>
                                              <p:pRg st="1" end="1"/>
                                            </p:txEl>
                                          </p:spTgt>
                                        </p:tgtEl>
                                        <p:attrNameLst>
                                          <p:attrName>style.visibility</p:attrName>
                                        </p:attrNameLst>
                                      </p:cBhvr>
                                      <p:to>
                                        <p:strVal val="visible"/>
                                      </p:to>
                                    </p:set>
                                    <p:anim calcmode="lin" valueType="num">
                                      <p:cBhvr additive="base">
                                        <p:cTn id="24" dur="500" fill="hold"/>
                                        <p:tgtEl>
                                          <p:spTgt spid="25702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70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repeatCount="indefinite" fill="hold" grpId="0" nodeType="clickEffect">
                                  <p:stCondLst>
                                    <p:cond delay="0"/>
                                  </p:stCondLst>
                                  <p:childTnLst>
                                    <p:set>
                                      <p:cBhvr>
                                        <p:cTn id="29" dur="1" fill="hold">
                                          <p:stCondLst>
                                            <p:cond delay="0"/>
                                          </p:stCondLst>
                                        </p:cTn>
                                        <p:tgtEl>
                                          <p:spTgt spid="257097"/>
                                        </p:tgtEl>
                                        <p:attrNameLst>
                                          <p:attrName>style.visibility</p:attrName>
                                        </p:attrNameLst>
                                      </p:cBhvr>
                                      <p:to>
                                        <p:strVal val="visible"/>
                                      </p:to>
                                    </p:set>
                                    <p:anim calcmode="lin" valueType="num">
                                      <p:cBhvr>
                                        <p:cTn id="30" dur="3000" fill="hold"/>
                                        <p:tgtEl>
                                          <p:spTgt spid="257097"/>
                                        </p:tgtEl>
                                        <p:attrNameLst>
                                          <p:attrName>ppt_w</p:attrName>
                                        </p:attrNameLst>
                                      </p:cBhvr>
                                      <p:tavLst>
                                        <p:tav tm="0">
                                          <p:val>
                                            <p:fltVal val="0"/>
                                          </p:val>
                                        </p:tav>
                                        <p:tav tm="100000">
                                          <p:val>
                                            <p:strVal val="#ppt_w"/>
                                          </p:val>
                                        </p:tav>
                                      </p:tavLst>
                                    </p:anim>
                                    <p:anim calcmode="lin" valueType="num">
                                      <p:cBhvr>
                                        <p:cTn id="31" dur="3000" fill="hold"/>
                                        <p:tgtEl>
                                          <p:spTgt spid="257097"/>
                                        </p:tgtEl>
                                        <p:attrNameLst>
                                          <p:attrName>ppt_h</p:attrName>
                                        </p:attrNameLst>
                                      </p:cBhvr>
                                      <p:tavLst>
                                        <p:tav tm="0">
                                          <p:val>
                                            <p:fltVal val="0"/>
                                          </p:val>
                                        </p:tav>
                                        <p:tav tm="100000">
                                          <p:val>
                                            <p:strVal val="#ppt_h"/>
                                          </p:val>
                                        </p:tav>
                                      </p:tavLst>
                                    </p:anim>
                                  </p:childTnLst>
                                </p:cTn>
                              </p:par>
                              <p:par>
                                <p:cTn id="32" presetID="23" presetClass="entr" presetSubtype="16" repeatCount="indefinite" fill="hold" grpId="0" nodeType="withEffect">
                                  <p:stCondLst>
                                    <p:cond delay="0"/>
                                  </p:stCondLst>
                                  <p:childTnLst>
                                    <p:set>
                                      <p:cBhvr>
                                        <p:cTn id="33" dur="1" fill="hold">
                                          <p:stCondLst>
                                            <p:cond delay="0"/>
                                          </p:stCondLst>
                                        </p:cTn>
                                        <p:tgtEl>
                                          <p:spTgt spid="257075"/>
                                        </p:tgtEl>
                                        <p:attrNameLst>
                                          <p:attrName>style.visibility</p:attrName>
                                        </p:attrNameLst>
                                      </p:cBhvr>
                                      <p:to>
                                        <p:strVal val="visible"/>
                                      </p:to>
                                    </p:set>
                                    <p:anim calcmode="lin" valueType="num">
                                      <p:cBhvr>
                                        <p:cTn id="34" dur="3000" fill="hold"/>
                                        <p:tgtEl>
                                          <p:spTgt spid="257075"/>
                                        </p:tgtEl>
                                        <p:attrNameLst>
                                          <p:attrName>ppt_w</p:attrName>
                                        </p:attrNameLst>
                                      </p:cBhvr>
                                      <p:tavLst>
                                        <p:tav tm="0">
                                          <p:val>
                                            <p:fltVal val="0"/>
                                          </p:val>
                                        </p:tav>
                                        <p:tav tm="100000">
                                          <p:val>
                                            <p:strVal val="#ppt_w"/>
                                          </p:val>
                                        </p:tav>
                                      </p:tavLst>
                                    </p:anim>
                                    <p:anim calcmode="lin" valueType="num">
                                      <p:cBhvr>
                                        <p:cTn id="35" dur="3000" fill="hold"/>
                                        <p:tgtEl>
                                          <p:spTgt spid="257075"/>
                                        </p:tgtEl>
                                        <p:attrNameLst>
                                          <p:attrName>ppt_h</p:attrName>
                                        </p:attrNameLst>
                                      </p:cBhvr>
                                      <p:tavLst>
                                        <p:tav tm="0">
                                          <p:val>
                                            <p:fltVal val="0"/>
                                          </p:val>
                                        </p:tav>
                                        <p:tav tm="100000">
                                          <p:val>
                                            <p:strVal val="#ppt_h"/>
                                          </p:val>
                                        </p:tav>
                                      </p:tavLst>
                                    </p:anim>
                                  </p:childTnLst>
                                </p:cTn>
                              </p:par>
                              <p:par>
                                <p:cTn id="36" presetID="23" presetClass="entr" presetSubtype="16" repeatCount="indefinite" fill="hold" grpId="0" nodeType="withEffect">
                                  <p:stCondLst>
                                    <p:cond delay="0"/>
                                  </p:stCondLst>
                                  <p:childTnLst>
                                    <p:set>
                                      <p:cBhvr>
                                        <p:cTn id="37" dur="1" fill="hold">
                                          <p:stCondLst>
                                            <p:cond delay="0"/>
                                          </p:stCondLst>
                                        </p:cTn>
                                        <p:tgtEl>
                                          <p:spTgt spid="257095"/>
                                        </p:tgtEl>
                                        <p:attrNameLst>
                                          <p:attrName>style.visibility</p:attrName>
                                        </p:attrNameLst>
                                      </p:cBhvr>
                                      <p:to>
                                        <p:strVal val="visible"/>
                                      </p:to>
                                    </p:set>
                                    <p:anim calcmode="lin" valueType="num">
                                      <p:cBhvr>
                                        <p:cTn id="38" dur="3000" fill="hold"/>
                                        <p:tgtEl>
                                          <p:spTgt spid="257095"/>
                                        </p:tgtEl>
                                        <p:attrNameLst>
                                          <p:attrName>ppt_w</p:attrName>
                                        </p:attrNameLst>
                                      </p:cBhvr>
                                      <p:tavLst>
                                        <p:tav tm="0">
                                          <p:val>
                                            <p:fltVal val="0"/>
                                          </p:val>
                                        </p:tav>
                                        <p:tav tm="100000">
                                          <p:val>
                                            <p:strVal val="#ppt_w"/>
                                          </p:val>
                                        </p:tav>
                                      </p:tavLst>
                                    </p:anim>
                                    <p:anim calcmode="lin" valueType="num">
                                      <p:cBhvr>
                                        <p:cTn id="39" dur="3000" fill="hold"/>
                                        <p:tgtEl>
                                          <p:spTgt spid="257095"/>
                                        </p:tgtEl>
                                        <p:attrNameLst>
                                          <p:attrName>ppt_h</p:attrName>
                                        </p:attrNameLst>
                                      </p:cBhvr>
                                      <p:tavLst>
                                        <p:tav tm="0">
                                          <p:val>
                                            <p:fltVal val="0"/>
                                          </p:val>
                                        </p:tav>
                                        <p:tav tm="100000">
                                          <p:val>
                                            <p:strVal val="#ppt_h"/>
                                          </p:val>
                                        </p:tav>
                                      </p:tavLst>
                                    </p:anim>
                                  </p:childTnLst>
                                </p:cTn>
                              </p:par>
                              <p:par>
                                <p:cTn id="40" presetID="23" presetClass="entr" presetSubtype="16" repeatCount="indefinite" fill="hold" grpId="0" nodeType="withEffect">
                                  <p:stCondLst>
                                    <p:cond delay="0"/>
                                  </p:stCondLst>
                                  <p:childTnLst>
                                    <p:set>
                                      <p:cBhvr>
                                        <p:cTn id="41" dur="1" fill="hold">
                                          <p:stCondLst>
                                            <p:cond delay="0"/>
                                          </p:stCondLst>
                                        </p:cTn>
                                        <p:tgtEl>
                                          <p:spTgt spid="257146"/>
                                        </p:tgtEl>
                                        <p:attrNameLst>
                                          <p:attrName>style.visibility</p:attrName>
                                        </p:attrNameLst>
                                      </p:cBhvr>
                                      <p:to>
                                        <p:strVal val="visible"/>
                                      </p:to>
                                    </p:set>
                                    <p:anim calcmode="lin" valueType="num">
                                      <p:cBhvr>
                                        <p:cTn id="42" dur="3000" fill="hold"/>
                                        <p:tgtEl>
                                          <p:spTgt spid="257146"/>
                                        </p:tgtEl>
                                        <p:attrNameLst>
                                          <p:attrName>ppt_w</p:attrName>
                                        </p:attrNameLst>
                                      </p:cBhvr>
                                      <p:tavLst>
                                        <p:tav tm="0">
                                          <p:val>
                                            <p:fltVal val="0"/>
                                          </p:val>
                                        </p:tav>
                                        <p:tav tm="100000">
                                          <p:val>
                                            <p:strVal val="#ppt_w"/>
                                          </p:val>
                                        </p:tav>
                                      </p:tavLst>
                                    </p:anim>
                                    <p:anim calcmode="lin" valueType="num">
                                      <p:cBhvr>
                                        <p:cTn id="43" dur="3000" fill="hold"/>
                                        <p:tgtEl>
                                          <p:spTgt spid="257146"/>
                                        </p:tgtEl>
                                        <p:attrNameLst>
                                          <p:attrName>ppt_h</p:attrName>
                                        </p:attrNameLst>
                                      </p:cBhvr>
                                      <p:tavLst>
                                        <p:tav tm="0">
                                          <p:val>
                                            <p:fltVal val="0"/>
                                          </p:val>
                                        </p:tav>
                                        <p:tav tm="100000">
                                          <p:val>
                                            <p:strVal val="#ppt_h"/>
                                          </p:val>
                                        </p:tav>
                                      </p:tavLst>
                                    </p:anim>
                                  </p:childTnLst>
                                </p:cTn>
                              </p:par>
                              <p:par>
                                <p:cTn id="44" presetID="23" presetClass="entr" presetSubtype="16" repeatCount="indefinite" fill="hold" grpId="0" nodeType="withEffect">
                                  <p:stCondLst>
                                    <p:cond delay="0"/>
                                  </p:stCondLst>
                                  <p:childTnLst>
                                    <p:set>
                                      <p:cBhvr>
                                        <p:cTn id="45" dur="1" fill="hold">
                                          <p:stCondLst>
                                            <p:cond delay="0"/>
                                          </p:stCondLst>
                                        </p:cTn>
                                        <p:tgtEl>
                                          <p:spTgt spid="257118"/>
                                        </p:tgtEl>
                                        <p:attrNameLst>
                                          <p:attrName>style.visibility</p:attrName>
                                        </p:attrNameLst>
                                      </p:cBhvr>
                                      <p:to>
                                        <p:strVal val="visible"/>
                                      </p:to>
                                    </p:set>
                                    <p:anim calcmode="lin" valueType="num">
                                      <p:cBhvr>
                                        <p:cTn id="46" dur="500" fill="hold"/>
                                        <p:tgtEl>
                                          <p:spTgt spid="257118"/>
                                        </p:tgtEl>
                                        <p:attrNameLst>
                                          <p:attrName>ppt_w</p:attrName>
                                        </p:attrNameLst>
                                      </p:cBhvr>
                                      <p:tavLst>
                                        <p:tav tm="0">
                                          <p:val>
                                            <p:fltVal val="0"/>
                                          </p:val>
                                        </p:tav>
                                        <p:tav tm="100000">
                                          <p:val>
                                            <p:strVal val="#ppt_w"/>
                                          </p:val>
                                        </p:tav>
                                      </p:tavLst>
                                    </p:anim>
                                    <p:anim calcmode="lin" valueType="num">
                                      <p:cBhvr>
                                        <p:cTn id="47" dur="500" fill="hold"/>
                                        <p:tgtEl>
                                          <p:spTgt spid="257118"/>
                                        </p:tgtEl>
                                        <p:attrNameLst>
                                          <p:attrName>ppt_h</p:attrName>
                                        </p:attrNameLst>
                                      </p:cBhvr>
                                      <p:tavLst>
                                        <p:tav tm="0">
                                          <p:val>
                                            <p:fltVal val="0"/>
                                          </p:val>
                                        </p:tav>
                                        <p:tav tm="100000">
                                          <p:val>
                                            <p:strVal val="#ppt_h"/>
                                          </p:val>
                                        </p:tav>
                                      </p:tavLst>
                                    </p:anim>
                                  </p:childTnLst>
                                </p:cTn>
                              </p:par>
                              <p:par>
                                <p:cTn id="48" presetID="23" presetClass="entr" presetSubtype="16" repeatCount="indefinite" fill="hold" grpId="0" nodeType="withEffect">
                                  <p:stCondLst>
                                    <p:cond delay="0"/>
                                  </p:stCondLst>
                                  <p:childTnLst>
                                    <p:set>
                                      <p:cBhvr>
                                        <p:cTn id="49" dur="1" fill="hold">
                                          <p:stCondLst>
                                            <p:cond delay="0"/>
                                          </p:stCondLst>
                                        </p:cTn>
                                        <p:tgtEl>
                                          <p:spTgt spid="257077"/>
                                        </p:tgtEl>
                                        <p:attrNameLst>
                                          <p:attrName>style.visibility</p:attrName>
                                        </p:attrNameLst>
                                      </p:cBhvr>
                                      <p:to>
                                        <p:strVal val="visible"/>
                                      </p:to>
                                    </p:set>
                                    <p:anim calcmode="lin" valueType="num">
                                      <p:cBhvr>
                                        <p:cTn id="50" dur="3000" fill="hold"/>
                                        <p:tgtEl>
                                          <p:spTgt spid="257077"/>
                                        </p:tgtEl>
                                        <p:attrNameLst>
                                          <p:attrName>ppt_w</p:attrName>
                                        </p:attrNameLst>
                                      </p:cBhvr>
                                      <p:tavLst>
                                        <p:tav tm="0">
                                          <p:val>
                                            <p:fltVal val="0"/>
                                          </p:val>
                                        </p:tav>
                                        <p:tav tm="100000">
                                          <p:val>
                                            <p:strVal val="#ppt_w"/>
                                          </p:val>
                                        </p:tav>
                                      </p:tavLst>
                                    </p:anim>
                                    <p:anim calcmode="lin" valueType="num">
                                      <p:cBhvr>
                                        <p:cTn id="51" dur="3000" fill="hold"/>
                                        <p:tgtEl>
                                          <p:spTgt spid="2570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P spid="257028" grpId="0" build="p"/>
      <p:bldP spid="257075" grpId="0" animBg="1"/>
      <p:bldP spid="257077" grpId="0" animBg="1"/>
      <p:bldP spid="257095" grpId="0" animBg="1"/>
      <p:bldP spid="257097" grpId="0" animBg="1"/>
      <p:bldP spid="257118" grpId="0" animBg="1"/>
      <p:bldP spid="2571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ue 106">
            <a:hlinkClick r:id="rId4" action="ppaction://hlinksldjump"/>
          </p:cNvPr>
          <p:cNvPicPr>
            <a:picLocks noChangeAspect="1" noChangeArrowheads="1"/>
          </p:cNvPicPr>
          <p:nvPr>
            <p:ph sz="quarter" idx="4294967295"/>
          </p:nvPr>
        </p:nvPicPr>
        <p:blipFill>
          <a:blip r:embed="rId5"/>
          <a:srcRect/>
          <a:stretch>
            <a:fillRect/>
          </a:stretch>
        </p:blipFill>
        <p:spPr>
          <a:xfrm>
            <a:off x="6400800" y="3505200"/>
            <a:ext cx="2743200" cy="2590800"/>
          </a:xfrm>
          <a:ln/>
        </p:spPr>
      </p:pic>
      <p:pic>
        <p:nvPicPr>
          <p:cNvPr id="90117" name="Picture 5" descr="hue-ngomon">
            <a:hlinkClick r:id="rId6" action="ppaction://hlinksldjump"/>
          </p:cNvPr>
          <p:cNvPicPr>
            <a:picLocks noChangeAspect="1" noChangeArrowheads="1"/>
          </p:cNvPicPr>
          <p:nvPr/>
        </p:nvPicPr>
        <p:blipFill>
          <a:blip r:embed="rId7"/>
          <a:srcRect/>
          <a:stretch>
            <a:fillRect/>
          </a:stretch>
        </p:blipFill>
        <p:spPr bwMode="auto">
          <a:xfrm>
            <a:off x="6324600" y="457200"/>
            <a:ext cx="2819400" cy="2667000"/>
          </a:xfrm>
          <a:prstGeom prst="rect">
            <a:avLst/>
          </a:prstGeom>
          <a:noFill/>
          <a:ln w="9525">
            <a:noFill/>
            <a:miter lim="800000"/>
            <a:headEnd/>
            <a:tailEnd/>
          </a:ln>
        </p:spPr>
      </p:pic>
      <p:sp>
        <p:nvSpPr>
          <p:cNvPr id="90121" name="Text Box 9"/>
          <p:cNvSpPr txBox="1">
            <a:spLocks noChangeArrowheads="1"/>
          </p:cNvSpPr>
          <p:nvPr/>
        </p:nvSpPr>
        <p:spPr bwMode="auto">
          <a:xfrm flipH="1">
            <a:off x="228600" y="3048000"/>
            <a:ext cx="2667000" cy="519113"/>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0066"/>
                </a:solidFill>
              </a:rPr>
              <a:t>Chùa Thiên Mụ</a:t>
            </a:r>
          </a:p>
        </p:txBody>
      </p:sp>
      <p:sp>
        <p:nvSpPr>
          <p:cNvPr id="90122" name="Text Box 10"/>
          <p:cNvSpPr txBox="1">
            <a:spLocks noChangeArrowheads="1"/>
          </p:cNvSpPr>
          <p:nvPr/>
        </p:nvSpPr>
        <p:spPr bwMode="auto">
          <a:xfrm>
            <a:off x="3200400" y="3048000"/>
            <a:ext cx="28194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66"/>
                </a:solidFill>
              </a:rPr>
              <a:t>Lăng Tự Đức</a:t>
            </a:r>
          </a:p>
        </p:txBody>
      </p:sp>
      <p:sp>
        <p:nvSpPr>
          <p:cNvPr id="90124" name="Text Box 12"/>
          <p:cNvSpPr txBox="1">
            <a:spLocks noChangeArrowheads="1"/>
          </p:cNvSpPr>
          <p:nvPr/>
        </p:nvSpPr>
        <p:spPr bwMode="auto">
          <a:xfrm>
            <a:off x="2819400" y="-76200"/>
            <a:ext cx="32766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66"/>
                </a:solidFill>
              </a:rPr>
              <a:t>Cầu Trường Tiền</a:t>
            </a:r>
          </a:p>
        </p:txBody>
      </p:sp>
      <p:sp>
        <p:nvSpPr>
          <p:cNvPr id="90125" name="Text Box 13"/>
          <p:cNvSpPr txBox="1">
            <a:spLocks noChangeArrowheads="1"/>
          </p:cNvSpPr>
          <p:nvPr/>
        </p:nvSpPr>
        <p:spPr bwMode="auto">
          <a:xfrm>
            <a:off x="0" y="-7620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66"/>
                </a:solidFill>
              </a:rPr>
              <a:t>Chợ Đông Ba</a:t>
            </a:r>
          </a:p>
        </p:txBody>
      </p:sp>
      <p:sp>
        <p:nvSpPr>
          <p:cNvPr id="90126" name="Text Box 14"/>
          <p:cNvSpPr txBox="1">
            <a:spLocks noChangeArrowheads="1"/>
          </p:cNvSpPr>
          <p:nvPr/>
        </p:nvSpPr>
        <p:spPr bwMode="auto">
          <a:xfrm flipH="1">
            <a:off x="6019800" y="-76200"/>
            <a:ext cx="3124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66"/>
                </a:solidFill>
              </a:rPr>
              <a:t>Kinh thành Huế</a:t>
            </a:r>
          </a:p>
        </p:txBody>
      </p:sp>
      <p:sp>
        <p:nvSpPr>
          <p:cNvPr id="90135" name="Rectangle 23"/>
          <p:cNvSpPr>
            <a:spLocks noChangeArrowheads="1"/>
          </p:cNvSpPr>
          <p:nvPr/>
        </p:nvSpPr>
        <p:spPr bwMode="auto">
          <a:xfrm>
            <a:off x="3200400" y="4191000"/>
            <a:ext cx="2743200" cy="2895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Char char="n"/>
            </a:pPr>
            <a:endParaRPr lang="en-US" sz="2800">
              <a:latin typeface="Tahoma" pitchFamily="34" charset="0"/>
            </a:endParaRPr>
          </a:p>
        </p:txBody>
      </p:sp>
      <p:pic>
        <p:nvPicPr>
          <p:cNvPr id="90137" name="Picture 25" descr="THIENMU"/>
          <p:cNvPicPr>
            <a:picLocks noChangeAspect="1" noChangeArrowheads="1"/>
          </p:cNvPicPr>
          <p:nvPr/>
        </p:nvPicPr>
        <p:blipFill>
          <a:blip r:embed="rId8"/>
          <a:srcRect/>
          <a:stretch>
            <a:fillRect/>
          </a:stretch>
        </p:blipFill>
        <p:spPr bwMode="auto">
          <a:xfrm>
            <a:off x="0" y="3505200"/>
            <a:ext cx="3048000" cy="2590800"/>
          </a:xfrm>
          <a:prstGeom prst="rect">
            <a:avLst/>
          </a:prstGeom>
          <a:noFill/>
        </p:spPr>
      </p:pic>
      <p:graphicFrame>
        <p:nvGraphicFramePr>
          <p:cNvPr id="90138" name="Object 26"/>
          <p:cNvGraphicFramePr>
            <a:graphicFrameLocks noChangeAspect="1"/>
          </p:cNvGraphicFramePr>
          <p:nvPr>
            <p:ph sz="half" idx="4294967295"/>
          </p:nvPr>
        </p:nvGraphicFramePr>
        <p:xfrm>
          <a:off x="3124200" y="457200"/>
          <a:ext cx="3124200" cy="2667000"/>
        </p:xfrm>
        <a:graphic>
          <a:graphicData uri="http://schemas.openxmlformats.org/presentationml/2006/ole">
            <p:oleObj spid="_x0000_s90138" name="Photo Editor Photo" r:id="rId9" imgW="2742857" imgH="1905266" progId="MSPhotoEd.3">
              <p:embed/>
            </p:oleObj>
          </a:graphicData>
        </a:graphic>
      </p:graphicFrame>
      <p:pic>
        <p:nvPicPr>
          <p:cNvPr id="90142" name="Picture 30" descr="dong ba"/>
          <p:cNvPicPr>
            <a:picLocks noChangeAspect="1" noChangeArrowheads="1"/>
          </p:cNvPicPr>
          <p:nvPr/>
        </p:nvPicPr>
        <p:blipFill>
          <a:blip r:embed="rId10"/>
          <a:srcRect/>
          <a:stretch>
            <a:fillRect/>
          </a:stretch>
        </p:blipFill>
        <p:spPr bwMode="auto">
          <a:xfrm>
            <a:off x="0" y="457200"/>
            <a:ext cx="3048000" cy="2667000"/>
          </a:xfrm>
          <a:prstGeom prst="rect">
            <a:avLst/>
          </a:prstGeom>
          <a:noFill/>
          <a:ln w="9525">
            <a:noFill/>
            <a:miter lim="800000"/>
            <a:headEnd/>
            <a:tailEnd/>
          </a:ln>
        </p:spPr>
      </p:pic>
      <p:sp>
        <p:nvSpPr>
          <p:cNvPr id="90145" name="Rectangle 33"/>
          <p:cNvSpPr>
            <a:spLocks noChangeArrowheads="1"/>
          </p:cNvSpPr>
          <p:nvPr/>
        </p:nvSpPr>
        <p:spPr bwMode="auto">
          <a:xfrm>
            <a:off x="6400800" y="3048000"/>
            <a:ext cx="2743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66"/>
                </a:solidFill>
              </a:rPr>
              <a:t>Điện Hòn Chén</a:t>
            </a:r>
          </a:p>
        </p:txBody>
      </p:sp>
      <p:pic>
        <p:nvPicPr>
          <p:cNvPr id="90147" name="Picture 35" descr="canh hue">
            <a:hlinkClick r:id="rId11" action="ppaction://hlinksldjump"/>
          </p:cNvPr>
          <p:cNvPicPr>
            <a:picLocks noChangeAspect="1" noChangeArrowheads="1"/>
          </p:cNvPicPr>
          <p:nvPr/>
        </p:nvPicPr>
        <p:blipFill>
          <a:blip r:embed="rId12"/>
          <a:srcRect/>
          <a:stretch>
            <a:fillRect/>
          </a:stretch>
        </p:blipFill>
        <p:spPr bwMode="auto">
          <a:xfrm>
            <a:off x="3124200" y="3505200"/>
            <a:ext cx="3200400" cy="2590800"/>
          </a:xfrm>
          <a:prstGeom prst="rect">
            <a:avLst/>
          </a:prstGeom>
          <a:noFill/>
          <a:ln w="9525">
            <a:noFill/>
            <a:miter lim="800000"/>
            <a:headEnd/>
            <a:tailEnd/>
          </a:ln>
        </p:spPr>
      </p:pic>
      <p:sp>
        <p:nvSpPr>
          <p:cNvPr id="90153" name="Rectangle 41"/>
          <p:cNvSpPr>
            <a:spLocks noChangeArrowheads="1"/>
          </p:cNvSpPr>
          <p:nvPr/>
        </p:nvSpPr>
        <p:spPr bwMode="auto">
          <a:xfrm>
            <a:off x="0" y="6035675"/>
            <a:ext cx="9144000" cy="822325"/>
          </a:xfrm>
          <a:prstGeom prst="rect">
            <a:avLst/>
          </a:prstGeom>
          <a:noFill/>
          <a:ln w="9525">
            <a:noFill/>
            <a:miter lim="800000"/>
            <a:headEnd/>
            <a:tailEnd/>
          </a:ln>
          <a:effectLst/>
        </p:spPr>
        <p:txBody>
          <a:bodyPr>
            <a:spAutoFit/>
          </a:bodyPr>
          <a:lstStyle/>
          <a:p>
            <a:pPr algn="ctr"/>
            <a:r>
              <a:rPr lang="en-US" sz="2400" b="1">
                <a:solidFill>
                  <a:srgbClr val="0000FF"/>
                </a:solidFill>
              </a:rPr>
              <a:t>Đây là những địa điểm du lịch nổi tiếng ở Huế cũng  là các công trình kiến trúc cổ có giá trị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0142"/>
                                        </p:tgtEl>
                                        <p:attrNameLst>
                                          <p:attrName>style.visibility</p:attrName>
                                        </p:attrNameLst>
                                      </p:cBhvr>
                                      <p:to>
                                        <p:strVal val="visible"/>
                                      </p:to>
                                    </p:set>
                                    <p:animEffect transition="in" filter="diamond(in)">
                                      <p:cBhvr>
                                        <p:cTn id="7" dur="2000"/>
                                        <p:tgtEl>
                                          <p:spTgt spid="90142"/>
                                        </p:tgtEl>
                                      </p:cBhvr>
                                    </p:animEffect>
                                  </p:childTnLst>
                                </p:cTn>
                              </p:par>
                              <p:par>
                                <p:cTn id="8" presetID="8" presetClass="entr" presetSubtype="16" fill="hold" nodeType="withEffect">
                                  <p:stCondLst>
                                    <p:cond delay="0"/>
                                  </p:stCondLst>
                                  <p:childTnLst>
                                    <p:set>
                                      <p:cBhvr>
                                        <p:cTn id="9" dur="1" fill="hold">
                                          <p:stCondLst>
                                            <p:cond delay="0"/>
                                          </p:stCondLst>
                                        </p:cTn>
                                        <p:tgtEl>
                                          <p:spTgt spid="90138"/>
                                        </p:tgtEl>
                                        <p:attrNameLst>
                                          <p:attrName>style.visibility</p:attrName>
                                        </p:attrNameLst>
                                      </p:cBhvr>
                                      <p:to>
                                        <p:strVal val="visible"/>
                                      </p:to>
                                    </p:set>
                                    <p:animEffect transition="in" filter="diamond(in)">
                                      <p:cBhvr>
                                        <p:cTn id="10" dur="2000"/>
                                        <p:tgtEl>
                                          <p:spTgt spid="90138"/>
                                        </p:tgtEl>
                                      </p:cBhvr>
                                    </p:animEffect>
                                  </p:childTnLst>
                                </p:cTn>
                              </p:par>
                              <p:par>
                                <p:cTn id="11" presetID="8" presetClass="entr" presetSubtype="16" fill="hold" nodeType="withEffect">
                                  <p:stCondLst>
                                    <p:cond delay="0"/>
                                  </p:stCondLst>
                                  <p:childTnLst>
                                    <p:set>
                                      <p:cBhvr>
                                        <p:cTn id="12" dur="1" fill="hold">
                                          <p:stCondLst>
                                            <p:cond delay="0"/>
                                          </p:stCondLst>
                                        </p:cTn>
                                        <p:tgtEl>
                                          <p:spTgt spid="90117"/>
                                        </p:tgtEl>
                                        <p:attrNameLst>
                                          <p:attrName>style.visibility</p:attrName>
                                        </p:attrNameLst>
                                      </p:cBhvr>
                                      <p:to>
                                        <p:strVal val="visible"/>
                                      </p:to>
                                    </p:set>
                                    <p:animEffect transition="in" filter="diamond(in)">
                                      <p:cBhvr>
                                        <p:cTn id="13" dur="2000"/>
                                        <p:tgtEl>
                                          <p:spTgt spid="90117"/>
                                        </p:tgtEl>
                                      </p:cBhvr>
                                    </p:animEffect>
                                  </p:childTnLst>
                                </p:cTn>
                              </p:par>
                              <p:par>
                                <p:cTn id="14" presetID="8" presetClass="entr" presetSubtype="16" fill="hold" nodeType="withEffect">
                                  <p:stCondLst>
                                    <p:cond delay="0"/>
                                  </p:stCondLst>
                                  <p:childTnLst>
                                    <p:set>
                                      <p:cBhvr>
                                        <p:cTn id="15" dur="1" fill="hold">
                                          <p:stCondLst>
                                            <p:cond delay="0"/>
                                          </p:stCondLst>
                                        </p:cTn>
                                        <p:tgtEl>
                                          <p:spTgt spid="90137"/>
                                        </p:tgtEl>
                                        <p:attrNameLst>
                                          <p:attrName>style.visibility</p:attrName>
                                        </p:attrNameLst>
                                      </p:cBhvr>
                                      <p:to>
                                        <p:strVal val="visible"/>
                                      </p:to>
                                    </p:set>
                                    <p:animEffect transition="in" filter="diamond(in)">
                                      <p:cBhvr>
                                        <p:cTn id="16" dur="2000"/>
                                        <p:tgtEl>
                                          <p:spTgt spid="90137"/>
                                        </p:tgtEl>
                                      </p:cBhvr>
                                    </p:animEffect>
                                  </p:childTnLst>
                                </p:cTn>
                              </p:par>
                              <p:par>
                                <p:cTn id="17" presetID="8" presetClass="entr" presetSubtype="16" fill="hold" nodeType="withEffect">
                                  <p:stCondLst>
                                    <p:cond delay="0"/>
                                  </p:stCondLst>
                                  <p:childTnLst>
                                    <p:set>
                                      <p:cBhvr>
                                        <p:cTn id="18" dur="1" fill="hold">
                                          <p:stCondLst>
                                            <p:cond delay="0"/>
                                          </p:stCondLst>
                                        </p:cTn>
                                        <p:tgtEl>
                                          <p:spTgt spid="90147"/>
                                        </p:tgtEl>
                                        <p:attrNameLst>
                                          <p:attrName>style.visibility</p:attrName>
                                        </p:attrNameLst>
                                      </p:cBhvr>
                                      <p:to>
                                        <p:strVal val="visible"/>
                                      </p:to>
                                    </p:set>
                                    <p:animEffect transition="in" filter="diamond(in)">
                                      <p:cBhvr>
                                        <p:cTn id="19" dur="2000"/>
                                        <p:tgtEl>
                                          <p:spTgt spid="90147"/>
                                        </p:tgtEl>
                                      </p:cBhvr>
                                    </p:animEffect>
                                  </p:childTnLst>
                                </p:cTn>
                              </p:par>
                              <p:par>
                                <p:cTn id="20" presetID="8" presetClass="entr" presetSubtype="16" fill="hold" nodeType="withEffect">
                                  <p:stCondLst>
                                    <p:cond delay="0"/>
                                  </p:stCondLst>
                                  <p:childTnLst>
                                    <p:set>
                                      <p:cBhvr>
                                        <p:cTn id="21" dur="1" fill="hold">
                                          <p:stCondLst>
                                            <p:cond delay="0"/>
                                          </p:stCondLst>
                                        </p:cTn>
                                        <p:tgtEl>
                                          <p:spTgt spid="90114"/>
                                        </p:tgtEl>
                                        <p:attrNameLst>
                                          <p:attrName>style.visibility</p:attrName>
                                        </p:attrNameLst>
                                      </p:cBhvr>
                                      <p:to>
                                        <p:strVal val="visible"/>
                                      </p:to>
                                    </p:set>
                                    <p:animEffect transition="in" filter="diamond(in)">
                                      <p:cBhvr>
                                        <p:cTn id="22" dur="2000"/>
                                        <p:tgtEl>
                                          <p:spTgt spid="9011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0125"/>
                                        </p:tgtEl>
                                        <p:attrNameLst>
                                          <p:attrName>style.visibility</p:attrName>
                                        </p:attrNameLst>
                                      </p:cBhvr>
                                      <p:to>
                                        <p:strVal val="visible"/>
                                      </p:to>
                                    </p:set>
                                    <p:anim calcmode="lin" valueType="num">
                                      <p:cBhvr>
                                        <p:cTn id="27" dur="500" fill="hold"/>
                                        <p:tgtEl>
                                          <p:spTgt spid="90125"/>
                                        </p:tgtEl>
                                        <p:attrNameLst>
                                          <p:attrName>ppt_w</p:attrName>
                                        </p:attrNameLst>
                                      </p:cBhvr>
                                      <p:tavLst>
                                        <p:tav tm="0">
                                          <p:val>
                                            <p:fltVal val="0"/>
                                          </p:val>
                                        </p:tav>
                                        <p:tav tm="100000">
                                          <p:val>
                                            <p:strVal val="#ppt_w"/>
                                          </p:val>
                                        </p:tav>
                                      </p:tavLst>
                                    </p:anim>
                                    <p:anim calcmode="lin" valueType="num">
                                      <p:cBhvr>
                                        <p:cTn id="28" dur="500" fill="hold"/>
                                        <p:tgtEl>
                                          <p:spTgt spid="9012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0124"/>
                                        </p:tgtEl>
                                        <p:attrNameLst>
                                          <p:attrName>style.visibility</p:attrName>
                                        </p:attrNameLst>
                                      </p:cBhvr>
                                      <p:to>
                                        <p:strVal val="visible"/>
                                      </p:to>
                                    </p:set>
                                    <p:anim calcmode="lin" valueType="num">
                                      <p:cBhvr>
                                        <p:cTn id="31" dur="500" fill="hold"/>
                                        <p:tgtEl>
                                          <p:spTgt spid="90124"/>
                                        </p:tgtEl>
                                        <p:attrNameLst>
                                          <p:attrName>ppt_w</p:attrName>
                                        </p:attrNameLst>
                                      </p:cBhvr>
                                      <p:tavLst>
                                        <p:tav tm="0">
                                          <p:val>
                                            <p:fltVal val="0"/>
                                          </p:val>
                                        </p:tav>
                                        <p:tav tm="100000">
                                          <p:val>
                                            <p:strVal val="#ppt_w"/>
                                          </p:val>
                                        </p:tav>
                                      </p:tavLst>
                                    </p:anim>
                                    <p:anim calcmode="lin" valueType="num">
                                      <p:cBhvr>
                                        <p:cTn id="32" dur="500" fill="hold"/>
                                        <p:tgtEl>
                                          <p:spTgt spid="901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90126"/>
                                        </p:tgtEl>
                                        <p:attrNameLst>
                                          <p:attrName>style.visibility</p:attrName>
                                        </p:attrNameLst>
                                      </p:cBhvr>
                                      <p:to>
                                        <p:strVal val="visible"/>
                                      </p:to>
                                    </p:set>
                                    <p:anim calcmode="lin" valueType="num">
                                      <p:cBhvr>
                                        <p:cTn id="35" dur="500" fill="hold"/>
                                        <p:tgtEl>
                                          <p:spTgt spid="90126"/>
                                        </p:tgtEl>
                                        <p:attrNameLst>
                                          <p:attrName>ppt_w</p:attrName>
                                        </p:attrNameLst>
                                      </p:cBhvr>
                                      <p:tavLst>
                                        <p:tav tm="0">
                                          <p:val>
                                            <p:fltVal val="0"/>
                                          </p:val>
                                        </p:tav>
                                        <p:tav tm="100000">
                                          <p:val>
                                            <p:strVal val="#ppt_w"/>
                                          </p:val>
                                        </p:tav>
                                      </p:tavLst>
                                    </p:anim>
                                    <p:anim calcmode="lin" valueType="num">
                                      <p:cBhvr>
                                        <p:cTn id="36" dur="500" fill="hold"/>
                                        <p:tgtEl>
                                          <p:spTgt spid="9012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0121"/>
                                        </p:tgtEl>
                                        <p:attrNameLst>
                                          <p:attrName>style.visibility</p:attrName>
                                        </p:attrNameLst>
                                      </p:cBhvr>
                                      <p:to>
                                        <p:strVal val="visible"/>
                                      </p:to>
                                    </p:set>
                                    <p:anim calcmode="lin" valueType="num">
                                      <p:cBhvr>
                                        <p:cTn id="39" dur="500" fill="hold"/>
                                        <p:tgtEl>
                                          <p:spTgt spid="90121"/>
                                        </p:tgtEl>
                                        <p:attrNameLst>
                                          <p:attrName>ppt_w</p:attrName>
                                        </p:attrNameLst>
                                      </p:cBhvr>
                                      <p:tavLst>
                                        <p:tav tm="0">
                                          <p:val>
                                            <p:fltVal val="0"/>
                                          </p:val>
                                        </p:tav>
                                        <p:tav tm="100000">
                                          <p:val>
                                            <p:strVal val="#ppt_w"/>
                                          </p:val>
                                        </p:tav>
                                      </p:tavLst>
                                    </p:anim>
                                    <p:anim calcmode="lin" valueType="num">
                                      <p:cBhvr>
                                        <p:cTn id="40" dur="500" fill="hold"/>
                                        <p:tgtEl>
                                          <p:spTgt spid="9012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90122"/>
                                        </p:tgtEl>
                                        <p:attrNameLst>
                                          <p:attrName>style.visibility</p:attrName>
                                        </p:attrNameLst>
                                      </p:cBhvr>
                                      <p:to>
                                        <p:strVal val="visible"/>
                                      </p:to>
                                    </p:set>
                                    <p:anim calcmode="lin" valueType="num">
                                      <p:cBhvr>
                                        <p:cTn id="43" dur="500" fill="hold"/>
                                        <p:tgtEl>
                                          <p:spTgt spid="90122"/>
                                        </p:tgtEl>
                                        <p:attrNameLst>
                                          <p:attrName>ppt_w</p:attrName>
                                        </p:attrNameLst>
                                      </p:cBhvr>
                                      <p:tavLst>
                                        <p:tav tm="0">
                                          <p:val>
                                            <p:fltVal val="0"/>
                                          </p:val>
                                        </p:tav>
                                        <p:tav tm="100000">
                                          <p:val>
                                            <p:strVal val="#ppt_w"/>
                                          </p:val>
                                        </p:tav>
                                      </p:tavLst>
                                    </p:anim>
                                    <p:anim calcmode="lin" valueType="num">
                                      <p:cBhvr>
                                        <p:cTn id="44" dur="500" fill="hold"/>
                                        <p:tgtEl>
                                          <p:spTgt spid="9012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90145"/>
                                        </p:tgtEl>
                                        <p:attrNameLst>
                                          <p:attrName>style.visibility</p:attrName>
                                        </p:attrNameLst>
                                      </p:cBhvr>
                                      <p:to>
                                        <p:strVal val="visible"/>
                                      </p:to>
                                    </p:set>
                                    <p:anim calcmode="lin" valueType="num">
                                      <p:cBhvr>
                                        <p:cTn id="47" dur="500" fill="hold"/>
                                        <p:tgtEl>
                                          <p:spTgt spid="90145"/>
                                        </p:tgtEl>
                                        <p:attrNameLst>
                                          <p:attrName>ppt_w</p:attrName>
                                        </p:attrNameLst>
                                      </p:cBhvr>
                                      <p:tavLst>
                                        <p:tav tm="0">
                                          <p:val>
                                            <p:fltVal val="0"/>
                                          </p:val>
                                        </p:tav>
                                        <p:tav tm="100000">
                                          <p:val>
                                            <p:strVal val="#ppt_w"/>
                                          </p:val>
                                        </p:tav>
                                      </p:tavLst>
                                    </p:anim>
                                    <p:anim calcmode="lin" valueType="num">
                                      <p:cBhvr>
                                        <p:cTn id="48" dur="500" fill="hold"/>
                                        <p:tgtEl>
                                          <p:spTgt spid="9014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90153">
                                            <p:txEl>
                                              <p:pRg st="0" end="0"/>
                                            </p:txEl>
                                          </p:spTgt>
                                        </p:tgtEl>
                                        <p:attrNameLst>
                                          <p:attrName>style.visibility</p:attrName>
                                        </p:attrNameLst>
                                      </p:cBhvr>
                                      <p:to>
                                        <p:strVal val="visible"/>
                                      </p:to>
                                    </p:set>
                                    <p:animEffect transition="in" filter="wedge">
                                      <p:cBhvr>
                                        <p:cTn id="53" dur="2000"/>
                                        <p:tgtEl>
                                          <p:spTgt spid="901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p:bldP spid="90122" grpId="0"/>
      <p:bldP spid="90124" grpId="0"/>
      <p:bldP spid="90125" grpId="0"/>
      <p:bldP spid="90126" grpId="0"/>
      <p:bldP spid="9014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026"/>
  <p:tag name="VIOLETTITLE" val="Bài giảng lớp 4 Địa lí Thành phố Huế"/>
  <p:tag name="VIOLETLESSON" val="23"/>
  <p:tag name="VIOLETCATID" val="8048922"/>
  <p:tag name="VIOLETSUBJECT" val="Địa lý 4"/>
  <p:tag name="VIOLETAUTHORID" val="2141510"/>
  <p:tag name="VIOLETAUTHORNAME" val="Trương Thị Tám"/>
  <p:tag name="VIOLETAUTHORAVATAR" val="2141510.jpg"/>
  <p:tag name="VIOLETAUTHORADDRESS" val="Trường TH Trần Văn Ơn - Quảng Trị"/>
  <p:tag name="VIOLETDATE" val="2010-04-22 12:36:22"/>
  <p:tag name="VIOLETHIT" val="885"/>
  <p:tag name="VIOLETLIKE" val="0"/>
  <p:tag name="MMPROD_NEXTUNIQUEID" val="10011"/>
  <p:tag name="MMPROD_UIDATA" val="&lt;database version=&quot;7.0&quot;&gt;&lt;object type=&quot;1&quot; unique_id=&quot;10001&quot;&gt;&lt;object type=&quot;8&quot; unique_id=&quot;10407&quot;&gt;&lt;/object&gt;&lt;object type=&quot;2&quot; unique_id=&quot;10408&quot;&gt;&lt;object type=&quot;3&quot; unique_id=&quot;10409&quot;&gt;&lt;property id=&quot;20148&quot; value=&quot;5&quot;/&gt;&lt;property id=&quot;20300&quot; value=&quot;Slide 1&quot;/&gt;&lt;property id=&quot;20307&quot; value=&quot;513&quot;/&gt;&lt;/object&gt;&lt;object type=&quot;3&quot; unique_id=&quot;10410&quot;&gt;&lt;property id=&quot;20148&quot; value=&quot;5&quot;/&gt;&lt;property id=&quot;20300&quot; value=&quot;Slide 2&quot;/&gt;&lt;property id=&quot;20307&quot; value=&quot;427&quot;/&gt;&lt;/object&gt;&lt;object type=&quot;3&quot; unique_id=&quot;10411&quot;&gt;&lt;property id=&quot;20148&quot; value=&quot;5&quot;/&gt;&lt;property id=&quot;20300&quot; value=&quot;Slide 3&quot;/&gt;&lt;property id=&quot;20307&quot; value=&quot;482&quot;/&gt;&lt;/object&gt;&lt;object type=&quot;3&quot; unique_id=&quot;10412&quot;&gt;&lt;property id=&quot;20148&quot; value=&quot;5&quot;/&gt;&lt;property id=&quot;20300&quot; value=&quot;Slide 4 - &amp;quot;Thành phố Huế thuộc tỉnh nào của nước ta?&amp;quot;&quot;/&gt;&lt;property id=&quot;20307&quot; value=&quot;428&quot;/&gt;&lt;/object&gt;&lt;object type=&quot;3&quot; unique_id=&quot;10413&quot;&gt;&lt;property id=&quot;20148&quot; value=&quot;5&quot;/&gt;&lt;property id=&quot;20300&quot; value=&quot;Slide 5&quot;/&gt;&lt;property id=&quot;20307&quot; value=&quot;483&quot;/&gt;&lt;/object&gt;&lt;object type=&quot;3&quot; unique_id=&quot;10414&quot;&gt;&lt;property id=&quot;20148&quot; value=&quot;5&quot;/&gt;&lt;property id=&quot;20300&quot; value=&quot;Slide 6&quot;/&gt;&lt;property id=&quot;20307&quot; value=&quot;485&quot;/&gt;&lt;/object&gt;&lt;object type=&quot;3&quot; unique_id=&quot;10415&quot;&gt;&lt;property id=&quot;20148&quot; value=&quot;5&quot;/&gt;&lt;property id=&quot;20300&quot; value=&quot;Slide 7 - &amp;quot;   Sông Hương là dòng sông thơ mộng chảy qua thành phố Huế.&amp;#x0D;&amp;#x0A;&amp;quot;&quot;/&gt;&lt;property id=&quot;20307&quot; value=&quot;495&quot;/&gt;&lt;/object&gt;&lt;object type=&quot;3&quot; unique_id=&quot;10416&quot;&gt;&lt;property id=&quot;20148&quot; value=&quot;5&quot;/&gt;&lt;property id=&quot;20300&quot; value=&quot;Slide 8 - &amp;quot;Lược đồ thành phố Huế&amp;quot;&quot;/&gt;&lt;property id=&quot;20307&quot; value=&quot;376&quot;/&gt;&lt;/object&gt;&lt;object type=&quot;3&quot; unique_id=&quot;10417&quot;&gt;&lt;property id=&quot;20148&quot; value=&quot;5&quot;/&gt;&lt;property id=&quot;20300&quot; value=&quot;Slide 9&quot;/&gt;&lt;property id=&quot;20307&quot; value=&quot;307&quot;/&gt;&lt;/object&gt;&lt;object type=&quot;3&quot; unique_id=&quot;10418&quot;&gt;&lt;property id=&quot;20148&quot; value=&quot;5&quot;/&gt;&lt;property id=&quot;20300&quot; value=&quot;Slide 10 - &amp;quot;Kinh thành Huế của các triều đại nhà Nguyễn đã có cách đây hơn 200 năm.&amp;quot;&quot;/&gt;&lt;property id=&quot;20307&quot; value=&quot;505&quot;/&gt;&lt;/object&gt;&lt;object type=&quot;3&quot; unique_id=&quot;10419&quot;&gt;&lt;property id=&quot;20148&quot; value=&quot;5&quot;/&gt;&lt;property id=&quot;20300&quot; value=&quot;Slide 11&quot;/&gt;&lt;property id=&quot;20307&quot; value=&quot;490&quot;/&gt;&lt;/object&gt;&lt;object type=&quot;3&quot; unique_id=&quot;10420&quot;&gt;&lt;property id=&quot;20148&quot; value=&quot;5&quot;/&gt;&lt;property id=&quot;20300&quot; value=&quot;Slide 12&quot;/&gt;&lt;property id=&quot;20307&quot; value=&quot;507&quot;/&gt;&lt;/object&gt;&lt;object type=&quot;3&quot; unique_id=&quot;10421&quot;&gt;&lt;property id=&quot;20148&quot; value=&quot;5&quot;/&gt;&lt;property id=&quot;20300&quot; value=&quot;Slide 13&quot;/&gt;&lt;property id=&quot;20307&quot; value=&quot;462&quot;/&gt;&lt;/object&gt;&lt;object type=&quot;3&quot; unique_id=&quot;10422&quot;&gt;&lt;property id=&quot;20148&quot; value=&quot;5&quot;/&gt;&lt;property id=&quot;20300&quot; value=&quot;Slide 14&quot;/&gt;&lt;property id=&quot;20307&quot; value=&quot;388&quot;/&gt;&lt;/object&gt;&lt;object type=&quot;3&quot; unique_id=&quot;10423&quot;&gt;&lt;property id=&quot;20148&quot; value=&quot;5&quot;/&gt;&lt;property id=&quot;20300&quot; value=&quot;Slide 15&quot;/&gt;&lt;property id=&quot;20307&quot; value=&quot;368&quot;/&gt;&lt;/object&gt;&lt;object type=&quot;3&quot; unique_id=&quot;10424&quot;&gt;&lt;property id=&quot;20148&quot; value=&quot;5&quot;/&gt;&lt;property id=&quot;20300&quot; value=&quot;Slide 16&quot;/&gt;&lt;property id=&quot;20307&quot; value=&quot;478&quot;/&gt;&lt;/object&gt;&lt;object type=&quot;3&quot; unique_id=&quot;10425&quot;&gt;&lt;property id=&quot;20148&quot; value=&quot;5&quot;/&gt;&lt;property id=&quot;20300&quot; value=&quot;Slide 17&quot;/&gt;&lt;property id=&quot;20307&quot; value=&quot;325&quot;/&gt;&lt;/object&gt;&lt;object type=&quot;3&quot; unique_id=&quot;10426&quot;&gt;&lt;property id=&quot;20148&quot; value=&quot;5&quot;/&gt;&lt;property id=&quot;20300&quot; value=&quot;Slide 18&quot;/&gt;&lt;property id=&quot;20307&quot; value=&quot;322&quot;/&gt;&lt;/object&gt;&lt;object type=&quot;3&quot; unique_id=&quot;10427&quot;&gt;&lt;property id=&quot;20148&quot; value=&quot;5&quot;/&gt;&lt;property id=&quot;20300&quot; value=&quot;Slide 19&quot;/&gt;&lt;property id=&quot;20307&quot; value=&quot;479&quot;/&gt;&lt;/object&gt;&lt;object type=&quot;3&quot; unique_id=&quot;10428&quot;&gt;&lt;property id=&quot;20148&quot; value=&quot;5&quot;/&gt;&lt;property id=&quot;20300&quot; value=&quot;Slide 20&quot;/&gt;&lt;property id=&quot;20307&quot; value=&quot;469&quot;/&gt;&lt;/object&gt;&lt;object type=&quot;3&quot; unique_id=&quot;10429&quot;&gt;&lt;property id=&quot;20148&quot; value=&quot;5&quot;/&gt;&lt;property id=&quot;20300&quot; value=&quot;Slide 21&quot;/&gt;&lt;property id=&quot;20307&quot; value=&quot;393&quot;/&gt;&lt;/object&gt;&lt;object type=&quot;3&quot; unique_id=&quot;10430&quot;&gt;&lt;property id=&quot;20148&quot; value=&quot;5&quot;/&gt;&lt;property id=&quot;20300&quot; value=&quot;Slide 22&quot;/&gt;&lt;property id=&quot;20307&quot; value=&quot;387&quot;/&gt;&lt;/object&gt;&lt;object type=&quot;3&quot; unique_id=&quot;10431&quot;&gt;&lt;property id=&quot;20148&quot; value=&quot;5&quot;/&gt;&lt;property id=&quot;20300&quot; value=&quot;Slide 23 - &amp;quot;Thưởng thức các món ăn đặc sảnHuế&amp;quot;&quot;/&gt;&lt;property id=&quot;20307&quot; value=&quot;509&quot;/&gt;&lt;/object&gt;&lt;object type=&quot;3&quot; unique_id=&quot;10432&quot;&gt;&lt;property id=&quot;20148&quot; value=&quot;5&quot;/&gt;&lt;property id=&quot;20300&quot; value=&quot;Slide 24 - &amp;quot;Đi thăm nhà vườn&amp;quot;&quot;/&gt;&lt;property id=&quot;20307&quot; value=&quot;510&quot;/&gt;&lt;/object&gt;&lt;object type=&quot;3&quot; unique_id=&quot;10433&quot;&gt;&lt;property id=&quot;20148&quot; value=&quot;5&quot;/&gt;&lt;property id=&quot;20300&quot; value=&quot;Slide 25&quot;/&gt;&lt;property id=&quot;20307&quot; value=&quot;511&quot;/&gt;&lt;/object&gt;&lt;object type=&quot;3&quot; unique_id=&quot;10434&quot;&gt;&lt;property id=&quot;20148&quot; value=&quot;5&quot;/&gt;&lt;property id=&quot;20300&quot; value=&quot;Slide 26 - &amp;quot;Một số hình ảnh của festival Huế&amp;quot;&quot;/&gt;&lt;property id=&quot;20307&quot; value=&quot;412&quot;/&gt;&lt;/object&gt;&lt;object type=&quot;3&quot; unique_id=&quot;10435&quot;&gt;&lt;property id=&quot;20148&quot; value=&quot;5&quot;/&gt;&lt;property id=&quot;20300&quot; value=&quot;Slide 27&quot;/&gt;&lt;property id=&quot;20307&quot; value=&quot;459&quot;/&gt;&lt;/object&gt;&lt;object type=&quot;3&quot; unique_id=&quot;10436&quot;&gt;&lt;property id=&quot;20148&quot; value=&quot;5&quot;/&gt;&lt;property id=&quot;20300&quot; value=&quot;Slide 28&quot;/&gt;&lt;property id=&quot;20307&quot; value=&quot;497&quot;/&gt;&lt;/object&gt;&lt;object type=&quot;3&quot; unique_id=&quot;10437&quot;&gt;&lt;property id=&quot;20148&quot; value=&quot;5&quot;/&gt;&lt;property id=&quot;20300&quot; value=&quot;Slide 29&quot;/&gt;&lt;property id=&quot;20307&quot; value=&quot;503&quot;/&gt;&lt;/object&gt;&lt;object type=&quot;3&quot; unique_id=&quot;10438&quot;&gt;&lt;property id=&quot;20148&quot; value=&quot;5&quot;/&gt;&lt;property id=&quot;20300&quot; value=&quot;Slide 30&quot;/&gt;&lt;property id=&quot;20307&quot; value=&quot;502&quot;/&gt;&lt;/object&gt;&lt;object type=&quot;3&quot; unique_id=&quot;10439&quot;&gt;&lt;property id=&quot;20148&quot; value=&quot;5&quot;/&gt;&lt;property id=&quot;20300&quot; value=&quot;Slide 31&quot;/&gt;&lt;property id=&quot;20307&quot; value=&quot;464&quot;/&gt;&lt;/object&gt;&lt;object type=&quot;3&quot; unique_id=&quot;10440&quot;&gt;&lt;property id=&quot;20148&quot; value=&quot;5&quot;/&gt;&lt;property id=&quot;20300&quot; value=&quot;Slide 32&quot;/&gt;&lt;property id=&quot;20307&quot; value=&quot;51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0.1|0.2|0.3|0.3"/>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6286</TotalTime>
  <Words>1136</Words>
  <Application>Microsoft PowerPoint</Application>
  <PresentationFormat>On-screen Show (4:3)</PresentationFormat>
  <Paragraphs>165</Paragraphs>
  <Slides>32</Slides>
  <Notes>31</Notes>
  <HiddenSlides>0</HiddenSlides>
  <MMClips>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Times New Roman</vt:lpstr>
      <vt:lpstr>Tahoma</vt:lpstr>
      <vt:lpstr>Wingdings</vt:lpstr>
      <vt:lpstr>Arial</vt:lpstr>
      <vt:lpstr>Arial Unicode MS</vt:lpstr>
      <vt:lpstr>Blends</vt:lpstr>
      <vt:lpstr>Microsoft Photo Editor 3.0 Photo</vt:lpstr>
      <vt:lpstr>Slide 1</vt:lpstr>
      <vt:lpstr>Slide 2</vt:lpstr>
      <vt:lpstr>Slide 3</vt:lpstr>
      <vt:lpstr>Thành phố Huế thuộc tỉnh nào của nước ta?</vt:lpstr>
      <vt:lpstr>Slide 5</vt:lpstr>
      <vt:lpstr>Slide 6</vt:lpstr>
      <vt:lpstr>   Sông Hương là dòng sông thơ mộng chảy qua thành phố Huế. </vt:lpstr>
      <vt:lpstr>Lược đồ thành phố Huế</vt:lpstr>
      <vt:lpstr>Slide 9</vt:lpstr>
      <vt:lpstr>Kinh thành Huế của các triều đại nhà Nguyễn đã có cách đây hơn 200 năm.</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Thưởng thức các món ăn đặc sảnHuế</vt:lpstr>
      <vt:lpstr>Đi thăm nhà vườn</vt:lpstr>
      <vt:lpstr>Slide 25</vt:lpstr>
      <vt:lpstr>Một số hình ảnh của festival Huế</vt:lpstr>
      <vt:lpstr>Slide 27</vt:lpstr>
      <vt:lpstr>Slide 28</vt:lpstr>
      <vt:lpstr>Slide 29</vt:lpstr>
      <vt:lpstr>Slide 30</vt:lpstr>
      <vt:lpstr>Slide 31</vt:lpstr>
      <vt:lpstr>Slide 32</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VNN.R9</dc:creator>
  <cp:lastModifiedBy>AutoBVT</cp:lastModifiedBy>
  <cp:revision>959</cp:revision>
  <dcterms:created xsi:type="dcterms:W3CDTF">2006-03-05T06:56:27Z</dcterms:created>
  <dcterms:modified xsi:type="dcterms:W3CDTF">2016-03-28T05:09:28Z</dcterms:modified>
</cp:coreProperties>
</file>